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59267" y="638521"/>
            <a:ext cx="14347825" cy="1156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73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647950" cy="10287000"/>
          </a:xfrm>
          <a:custGeom>
            <a:avLst/>
            <a:gdLst/>
            <a:ahLst/>
            <a:cxnLst/>
            <a:rect l="l" t="t" r="r" b="b"/>
            <a:pathLst>
              <a:path w="2647950" h="10287000">
                <a:moveTo>
                  <a:pt x="264794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2647949" y="0"/>
                </a:lnTo>
                <a:lnTo>
                  <a:pt x="2647949" y="10286999"/>
                </a:lnTo>
                <a:close/>
              </a:path>
            </a:pathLst>
          </a:custGeom>
          <a:solidFill>
            <a:srgbClr val="7C07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1"/>
            <a:ext cx="17259300" cy="10287000"/>
          </a:xfrm>
          <a:custGeom>
            <a:avLst/>
            <a:gdLst/>
            <a:ahLst/>
            <a:cxnLst/>
            <a:rect l="l" t="t" r="r" b="b"/>
            <a:pathLst>
              <a:path w="17259300" h="10287000">
                <a:moveTo>
                  <a:pt x="17259288" y="9784969"/>
                </a:moveTo>
                <a:lnTo>
                  <a:pt x="2647937" y="9784969"/>
                </a:lnTo>
                <a:lnTo>
                  <a:pt x="2647937" y="0"/>
                </a:lnTo>
                <a:lnTo>
                  <a:pt x="0" y="0"/>
                </a:lnTo>
                <a:lnTo>
                  <a:pt x="0" y="10286987"/>
                </a:lnTo>
                <a:lnTo>
                  <a:pt x="2647937" y="10286987"/>
                </a:lnTo>
                <a:lnTo>
                  <a:pt x="2647937" y="9851644"/>
                </a:lnTo>
                <a:lnTo>
                  <a:pt x="17259288" y="9851644"/>
                </a:lnTo>
                <a:lnTo>
                  <a:pt x="17259288" y="9784969"/>
                </a:lnTo>
                <a:close/>
              </a:path>
            </a:pathLst>
          </a:custGeom>
          <a:solidFill>
            <a:srgbClr val="7C076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3655" y="8655023"/>
            <a:ext cx="1781174" cy="14192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3134" y="928498"/>
            <a:ext cx="11508105" cy="1312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9850" y="2375218"/>
            <a:ext cx="16688298" cy="715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11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5.jp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23.png"/><Relationship Id="rId11" Type="http://schemas.openxmlformats.org/officeDocument/2006/relationships/image" Target="../media/image24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1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241114"/>
              <a:ext cx="18287999" cy="4045885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69644" y="4537283"/>
              <a:ext cx="3933824" cy="1523999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56944" y="255327"/>
            <a:ext cx="5816600" cy="4304030"/>
          </a:xfrm>
          <a:prstGeom prst="rect"/>
        </p:spPr>
        <p:txBody>
          <a:bodyPr wrap="square" lIns="0" tIns="297815" rIns="0" bIns="0" rtlCol="0" vert="horz">
            <a:spAutoFit/>
          </a:bodyPr>
          <a:lstStyle/>
          <a:p>
            <a:pPr marL="12700" marR="5080">
              <a:lnSpc>
                <a:spcPts val="10470"/>
              </a:lnSpc>
              <a:spcBef>
                <a:spcPts val="2345"/>
              </a:spcBef>
            </a:pPr>
            <a:r>
              <a:rPr dirty="0" sz="10600" spc="940">
                <a:latin typeface="Trebuchet MS"/>
                <a:cs typeface="Trebuchet MS"/>
              </a:rPr>
              <a:t>RANKED </a:t>
            </a:r>
            <a:r>
              <a:rPr dirty="0" sz="10600" spc="650">
                <a:latin typeface="Trebuchet MS"/>
                <a:cs typeface="Trebuchet MS"/>
              </a:rPr>
              <a:t>CHOICE </a:t>
            </a:r>
            <a:r>
              <a:rPr dirty="0" sz="10600" spc="730">
                <a:latin typeface="Trebuchet MS"/>
                <a:cs typeface="Trebuchet MS"/>
              </a:rPr>
              <a:t>VOTING</a:t>
            </a:r>
            <a:endParaRPr sz="10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58770" algn="l"/>
                <a:tab pos="4504690" algn="l"/>
              </a:tabLst>
            </a:pPr>
            <a:r>
              <a:rPr dirty="0" spc="1710"/>
              <a:t>RC</a:t>
            </a:r>
            <a:r>
              <a:rPr dirty="0" spc="1205"/>
              <a:t>V</a:t>
            </a:r>
            <a:r>
              <a:rPr dirty="0"/>
              <a:t>	</a:t>
            </a:r>
            <a:r>
              <a:rPr dirty="0" spc="1040"/>
              <a:t>I</a:t>
            </a:r>
            <a:r>
              <a:rPr dirty="0" spc="535"/>
              <a:t>N</a:t>
            </a:r>
            <a:r>
              <a:rPr dirty="0"/>
              <a:t>	</a:t>
            </a:r>
            <a:r>
              <a:rPr dirty="0" spc="1450"/>
              <a:t>ARLINGTO</a:t>
            </a:r>
            <a:r>
              <a:rPr dirty="0" spc="944"/>
              <a:t>N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3"/>
            <a:ext cx="17259300" cy="10287000"/>
            <a:chOff x="0" y="3"/>
            <a:chExt cx="17259300" cy="10287000"/>
          </a:xfrm>
        </p:grpSpPr>
        <p:sp>
          <p:nvSpPr>
            <p:cNvPr id="4" name="object 4" descr=""/>
            <p:cNvSpPr/>
            <p:nvPr/>
          </p:nvSpPr>
          <p:spPr>
            <a:xfrm>
              <a:off x="0" y="11"/>
              <a:ext cx="17259300" cy="10287000"/>
            </a:xfrm>
            <a:custGeom>
              <a:avLst/>
              <a:gdLst/>
              <a:ahLst/>
              <a:cxnLst/>
              <a:rect l="l" t="t" r="r" b="b"/>
              <a:pathLst>
                <a:path w="17259300" h="10287000">
                  <a:moveTo>
                    <a:pt x="17259288" y="9784969"/>
                  </a:moveTo>
                  <a:lnTo>
                    <a:pt x="2647937" y="9784969"/>
                  </a:lnTo>
                  <a:lnTo>
                    <a:pt x="2647937" y="0"/>
                  </a:lnTo>
                  <a:lnTo>
                    <a:pt x="0" y="0"/>
                  </a:lnTo>
                  <a:lnTo>
                    <a:pt x="0" y="10287000"/>
                  </a:lnTo>
                  <a:lnTo>
                    <a:pt x="2647937" y="10287000"/>
                  </a:lnTo>
                  <a:lnTo>
                    <a:pt x="2647937" y="9851644"/>
                  </a:lnTo>
                  <a:lnTo>
                    <a:pt x="17259288" y="9851644"/>
                  </a:lnTo>
                  <a:lnTo>
                    <a:pt x="17259288" y="9784969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3655" y="8655025"/>
              <a:ext cx="1781174" cy="1419224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82051" y="2708532"/>
              <a:ext cx="9925049" cy="65531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104633" y="4289684"/>
            <a:ext cx="9147175" cy="4919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9260"/>
              </a:lnSpc>
              <a:spcBef>
                <a:spcPts val="110"/>
              </a:spcBef>
            </a:pPr>
            <a:r>
              <a:rPr dirty="0" sz="18300" spc="1835" b="1">
                <a:latin typeface="Calibri"/>
                <a:cs typeface="Calibri"/>
              </a:rPr>
              <a:t>Let'</a:t>
            </a:r>
            <a:r>
              <a:rPr dirty="0" sz="18300" spc="1290" b="1">
                <a:latin typeface="Calibri"/>
                <a:cs typeface="Calibri"/>
              </a:rPr>
              <a:t>s</a:t>
            </a:r>
            <a:endParaRPr sz="18300">
              <a:latin typeface="Calibri"/>
              <a:cs typeface="Calibri"/>
            </a:endParaRPr>
          </a:p>
          <a:p>
            <a:pPr marL="12700">
              <a:lnSpc>
                <a:spcPts val="19260"/>
              </a:lnSpc>
            </a:pPr>
            <a:r>
              <a:rPr dirty="0" sz="18300" spc="1510" b="1">
                <a:latin typeface="Calibri"/>
                <a:cs typeface="Calibri"/>
              </a:rPr>
              <a:t>Review</a:t>
            </a:r>
            <a:r>
              <a:rPr dirty="0" sz="18300" spc="965" b="1">
                <a:latin typeface="Calibri"/>
                <a:cs typeface="Calibri"/>
              </a:rPr>
              <a:t>!</a:t>
            </a:r>
            <a:endParaRPr sz="183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76025" y="434775"/>
            <a:ext cx="7683110" cy="584199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0379577" y="4379795"/>
            <a:ext cx="946150" cy="597535"/>
          </a:xfrm>
          <a:custGeom>
            <a:avLst/>
            <a:gdLst/>
            <a:ahLst/>
            <a:cxnLst/>
            <a:rect l="l" t="t" r="r" b="b"/>
            <a:pathLst>
              <a:path w="946150" h="597535">
                <a:moveTo>
                  <a:pt x="0" y="484302"/>
                </a:moveTo>
                <a:lnTo>
                  <a:pt x="39282" y="509114"/>
                </a:lnTo>
                <a:lnTo>
                  <a:pt x="82396" y="531297"/>
                </a:lnTo>
                <a:lnTo>
                  <a:pt x="129012" y="550641"/>
                </a:lnTo>
                <a:lnTo>
                  <a:pt x="178797" y="566937"/>
                </a:lnTo>
                <a:lnTo>
                  <a:pt x="231420" y="579975"/>
                </a:lnTo>
                <a:lnTo>
                  <a:pt x="286551" y="589548"/>
                </a:lnTo>
                <a:lnTo>
                  <a:pt x="343858" y="595445"/>
                </a:lnTo>
                <a:lnTo>
                  <a:pt x="403011" y="597457"/>
                </a:lnTo>
                <a:lnTo>
                  <a:pt x="462163" y="595445"/>
                </a:lnTo>
                <a:lnTo>
                  <a:pt x="519470" y="589548"/>
                </a:lnTo>
                <a:lnTo>
                  <a:pt x="574601" y="579975"/>
                </a:lnTo>
                <a:lnTo>
                  <a:pt x="627224" y="566937"/>
                </a:lnTo>
                <a:lnTo>
                  <a:pt x="677010" y="550641"/>
                </a:lnTo>
                <a:lnTo>
                  <a:pt x="723625" y="531297"/>
                </a:lnTo>
                <a:lnTo>
                  <a:pt x="766740" y="509114"/>
                </a:lnTo>
                <a:lnTo>
                  <a:pt x="806022" y="484302"/>
                </a:lnTo>
                <a:lnTo>
                  <a:pt x="841142" y="457069"/>
                </a:lnTo>
                <a:lnTo>
                  <a:pt x="871767" y="427625"/>
                </a:lnTo>
                <a:lnTo>
                  <a:pt x="897566" y="396179"/>
                </a:lnTo>
                <a:lnTo>
                  <a:pt x="918209" y="362940"/>
                </a:lnTo>
                <a:lnTo>
                  <a:pt x="942699" y="291919"/>
                </a:lnTo>
                <a:lnTo>
                  <a:pt x="945885" y="254557"/>
                </a:lnTo>
                <a:lnTo>
                  <a:pt x="942699" y="217194"/>
                </a:lnTo>
                <a:lnTo>
                  <a:pt x="918209" y="146174"/>
                </a:lnTo>
                <a:lnTo>
                  <a:pt x="897566" y="112935"/>
                </a:lnTo>
                <a:lnTo>
                  <a:pt x="871767" y="81489"/>
                </a:lnTo>
                <a:lnTo>
                  <a:pt x="841142" y="52044"/>
                </a:lnTo>
                <a:lnTo>
                  <a:pt x="806022" y="24812"/>
                </a:lnTo>
                <a:lnTo>
                  <a:pt x="766740" y="0"/>
                </a:lnTo>
              </a:path>
            </a:pathLst>
          </a:custGeom>
          <a:ln w="19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2024197" y="4291452"/>
            <a:ext cx="1095375" cy="695960"/>
            <a:chOff x="12024197" y="4291452"/>
            <a:chExt cx="1095375" cy="695960"/>
          </a:xfrm>
        </p:grpSpPr>
        <p:sp>
          <p:nvSpPr>
            <p:cNvPr id="4" name="object 4" descr=""/>
            <p:cNvSpPr/>
            <p:nvPr/>
          </p:nvSpPr>
          <p:spPr>
            <a:xfrm>
              <a:off x="12024197" y="4291452"/>
              <a:ext cx="1090295" cy="684530"/>
            </a:xfrm>
            <a:custGeom>
              <a:avLst/>
              <a:gdLst/>
              <a:ahLst/>
              <a:cxnLst/>
              <a:rect l="l" t="t" r="r" b="b"/>
              <a:pathLst>
                <a:path w="1090294" h="684529">
                  <a:moveTo>
                    <a:pt x="544958" y="684255"/>
                  </a:moveTo>
                  <a:lnTo>
                    <a:pt x="485578" y="682248"/>
                  </a:lnTo>
                  <a:lnTo>
                    <a:pt x="428051" y="676364"/>
                  </a:lnTo>
                  <a:lnTo>
                    <a:pt x="372709" y="666814"/>
                  </a:lnTo>
                  <a:lnTo>
                    <a:pt x="319883" y="653804"/>
                  </a:lnTo>
                  <a:lnTo>
                    <a:pt x="269907" y="637545"/>
                  </a:lnTo>
                  <a:lnTo>
                    <a:pt x="223112" y="618245"/>
                  </a:lnTo>
                  <a:lnTo>
                    <a:pt x="179832" y="596112"/>
                  </a:lnTo>
                  <a:lnTo>
                    <a:pt x="140399" y="571355"/>
                  </a:lnTo>
                  <a:lnTo>
                    <a:pt x="105145" y="544184"/>
                  </a:lnTo>
                  <a:lnTo>
                    <a:pt x="74402" y="514806"/>
                  </a:lnTo>
                  <a:lnTo>
                    <a:pt x="48504" y="483431"/>
                  </a:lnTo>
                  <a:lnTo>
                    <a:pt x="27782" y="450266"/>
                  </a:lnTo>
                  <a:lnTo>
                    <a:pt x="3197" y="379406"/>
                  </a:lnTo>
                  <a:lnTo>
                    <a:pt x="0" y="342127"/>
                  </a:lnTo>
                  <a:lnTo>
                    <a:pt x="3197" y="304849"/>
                  </a:lnTo>
                  <a:lnTo>
                    <a:pt x="27782" y="233988"/>
                  </a:lnTo>
                  <a:lnTo>
                    <a:pt x="48504" y="200824"/>
                  </a:lnTo>
                  <a:lnTo>
                    <a:pt x="74402" y="169449"/>
                  </a:lnTo>
                  <a:lnTo>
                    <a:pt x="105145" y="140071"/>
                  </a:lnTo>
                  <a:lnTo>
                    <a:pt x="140399" y="112900"/>
                  </a:lnTo>
                  <a:lnTo>
                    <a:pt x="179832" y="88143"/>
                  </a:lnTo>
                  <a:lnTo>
                    <a:pt x="223112" y="66010"/>
                  </a:lnTo>
                  <a:lnTo>
                    <a:pt x="269907" y="46710"/>
                  </a:lnTo>
                  <a:lnTo>
                    <a:pt x="319883" y="30451"/>
                  </a:lnTo>
                  <a:lnTo>
                    <a:pt x="372709" y="17441"/>
                  </a:lnTo>
                  <a:lnTo>
                    <a:pt x="428051" y="7891"/>
                  </a:lnTo>
                  <a:lnTo>
                    <a:pt x="485578" y="2007"/>
                  </a:lnTo>
                  <a:lnTo>
                    <a:pt x="544958" y="0"/>
                  </a:lnTo>
                  <a:lnTo>
                    <a:pt x="604336" y="2007"/>
                  </a:lnTo>
                  <a:lnTo>
                    <a:pt x="661863" y="7891"/>
                  </a:lnTo>
                  <a:lnTo>
                    <a:pt x="717206" y="17441"/>
                  </a:lnTo>
                  <a:lnTo>
                    <a:pt x="770031" y="30451"/>
                  </a:lnTo>
                  <a:lnTo>
                    <a:pt x="820007" y="46710"/>
                  </a:lnTo>
                  <a:lnTo>
                    <a:pt x="866801" y="66010"/>
                  </a:lnTo>
                  <a:lnTo>
                    <a:pt x="910081" y="88143"/>
                  </a:lnTo>
                  <a:lnTo>
                    <a:pt x="949515" y="112900"/>
                  </a:lnTo>
                  <a:lnTo>
                    <a:pt x="984769" y="140071"/>
                  </a:lnTo>
                  <a:lnTo>
                    <a:pt x="1015511" y="169449"/>
                  </a:lnTo>
                  <a:lnTo>
                    <a:pt x="1041410" y="200824"/>
                  </a:lnTo>
                  <a:lnTo>
                    <a:pt x="1062132" y="233988"/>
                  </a:lnTo>
                  <a:lnTo>
                    <a:pt x="1086716" y="304849"/>
                  </a:lnTo>
                  <a:lnTo>
                    <a:pt x="1089914" y="342127"/>
                  </a:lnTo>
                  <a:lnTo>
                    <a:pt x="1086716" y="379406"/>
                  </a:lnTo>
                  <a:lnTo>
                    <a:pt x="1062132" y="450266"/>
                  </a:lnTo>
                  <a:lnTo>
                    <a:pt x="1041410" y="483431"/>
                  </a:lnTo>
                  <a:lnTo>
                    <a:pt x="1015511" y="514806"/>
                  </a:lnTo>
                  <a:lnTo>
                    <a:pt x="984769" y="544184"/>
                  </a:lnTo>
                  <a:lnTo>
                    <a:pt x="949515" y="571355"/>
                  </a:lnTo>
                  <a:lnTo>
                    <a:pt x="910081" y="596112"/>
                  </a:lnTo>
                  <a:lnTo>
                    <a:pt x="866801" y="618245"/>
                  </a:lnTo>
                  <a:lnTo>
                    <a:pt x="820007" y="637545"/>
                  </a:lnTo>
                  <a:lnTo>
                    <a:pt x="770031" y="653804"/>
                  </a:lnTo>
                  <a:lnTo>
                    <a:pt x="717206" y="666814"/>
                  </a:lnTo>
                  <a:lnTo>
                    <a:pt x="661863" y="676364"/>
                  </a:lnTo>
                  <a:lnTo>
                    <a:pt x="604336" y="682248"/>
                  </a:lnTo>
                  <a:lnTo>
                    <a:pt x="544958" y="6842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2098366" y="4379794"/>
              <a:ext cx="1012190" cy="597535"/>
            </a:xfrm>
            <a:custGeom>
              <a:avLst/>
              <a:gdLst/>
              <a:ahLst/>
              <a:cxnLst/>
              <a:rect l="l" t="t" r="r" b="b"/>
              <a:pathLst>
                <a:path w="1012190" h="597535">
                  <a:moveTo>
                    <a:pt x="0" y="427625"/>
                  </a:moveTo>
                  <a:lnTo>
                    <a:pt x="30624" y="457069"/>
                  </a:lnTo>
                  <a:lnTo>
                    <a:pt x="65744" y="484302"/>
                  </a:lnTo>
                  <a:lnTo>
                    <a:pt x="105026" y="509114"/>
                  </a:lnTo>
                  <a:lnTo>
                    <a:pt x="148141" y="531297"/>
                  </a:lnTo>
                  <a:lnTo>
                    <a:pt x="194756" y="550641"/>
                  </a:lnTo>
                  <a:lnTo>
                    <a:pt x="244541" y="566937"/>
                  </a:lnTo>
                  <a:lnTo>
                    <a:pt x="297165" y="579976"/>
                  </a:lnTo>
                  <a:lnTo>
                    <a:pt x="352296" y="589548"/>
                  </a:lnTo>
                  <a:lnTo>
                    <a:pt x="409603" y="595445"/>
                  </a:lnTo>
                  <a:lnTo>
                    <a:pt x="468755" y="597457"/>
                  </a:lnTo>
                  <a:lnTo>
                    <a:pt x="527907" y="595445"/>
                  </a:lnTo>
                  <a:lnTo>
                    <a:pt x="585215" y="589548"/>
                  </a:lnTo>
                  <a:lnTo>
                    <a:pt x="640345" y="579976"/>
                  </a:lnTo>
                  <a:lnTo>
                    <a:pt x="692969" y="566937"/>
                  </a:lnTo>
                  <a:lnTo>
                    <a:pt x="742754" y="550641"/>
                  </a:lnTo>
                  <a:lnTo>
                    <a:pt x="789370" y="531297"/>
                  </a:lnTo>
                  <a:lnTo>
                    <a:pt x="832484" y="509114"/>
                  </a:lnTo>
                  <a:lnTo>
                    <a:pt x="871767" y="484302"/>
                  </a:lnTo>
                  <a:lnTo>
                    <a:pt x="906886" y="457069"/>
                  </a:lnTo>
                  <a:lnTo>
                    <a:pt x="937511" y="427625"/>
                  </a:lnTo>
                  <a:lnTo>
                    <a:pt x="963311" y="396179"/>
                  </a:lnTo>
                  <a:lnTo>
                    <a:pt x="983953" y="362940"/>
                  </a:lnTo>
                  <a:lnTo>
                    <a:pt x="1008444" y="291920"/>
                  </a:lnTo>
                  <a:lnTo>
                    <a:pt x="1011630" y="254557"/>
                  </a:lnTo>
                  <a:lnTo>
                    <a:pt x="1008444" y="217194"/>
                  </a:lnTo>
                  <a:lnTo>
                    <a:pt x="983953" y="146174"/>
                  </a:lnTo>
                  <a:lnTo>
                    <a:pt x="963311" y="112935"/>
                  </a:lnTo>
                  <a:lnTo>
                    <a:pt x="937511" y="81489"/>
                  </a:lnTo>
                  <a:lnTo>
                    <a:pt x="906886" y="52045"/>
                  </a:lnTo>
                  <a:lnTo>
                    <a:pt x="871767" y="24812"/>
                  </a:lnTo>
                  <a:lnTo>
                    <a:pt x="832484" y="0"/>
                  </a:lnTo>
                </a:path>
              </a:pathLst>
            </a:custGeom>
            <a:ln w="1906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13987927" y="4338268"/>
            <a:ext cx="906780" cy="639445"/>
          </a:xfrm>
          <a:custGeom>
            <a:avLst/>
            <a:gdLst/>
            <a:ahLst/>
            <a:cxnLst/>
            <a:rect l="l" t="t" r="r" b="b"/>
            <a:pathLst>
              <a:path w="906780" h="639445">
                <a:moveTo>
                  <a:pt x="0" y="550641"/>
                </a:moveTo>
                <a:lnTo>
                  <a:pt x="43114" y="572824"/>
                </a:lnTo>
                <a:lnTo>
                  <a:pt x="89729" y="592168"/>
                </a:lnTo>
                <a:lnTo>
                  <a:pt x="139515" y="608464"/>
                </a:lnTo>
                <a:lnTo>
                  <a:pt x="192138" y="621502"/>
                </a:lnTo>
                <a:lnTo>
                  <a:pt x="247269" y="631075"/>
                </a:lnTo>
                <a:lnTo>
                  <a:pt x="304576" y="636971"/>
                </a:lnTo>
                <a:lnTo>
                  <a:pt x="363728" y="638984"/>
                </a:lnTo>
                <a:lnTo>
                  <a:pt x="422881" y="636971"/>
                </a:lnTo>
                <a:lnTo>
                  <a:pt x="480188" y="631075"/>
                </a:lnTo>
                <a:lnTo>
                  <a:pt x="535319" y="621502"/>
                </a:lnTo>
                <a:lnTo>
                  <a:pt x="587942" y="608464"/>
                </a:lnTo>
                <a:lnTo>
                  <a:pt x="637727" y="592168"/>
                </a:lnTo>
                <a:lnTo>
                  <a:pt x="684343" y="572824"/>
                </a:lnTo>
                <a:lnTo>
                  <a:pt x="727458" y="550641"/>
                </a:lnTo>
                <a:lnTo>
                  <a:pt x="766740" y="525829"/>
                </a:lnTo>
                <a:lnTo>
                  <a:pt x="801859" y="498596"/>
                </a:lnTo>
                <a:lnTo>
                  <a:pt x="832484" y="469152"/>
                </a:lnTo>
                <a:lnTo>
                  <a:pt x="858284" y="437706"/>
                </a:lnTo>
                <a:lnTo>
                  <a:pt x="878927" y="404467"/>
                </a:lnTo>
                <a:lnTo>
                  <a:pt x="903417" y="333446"/>
                </a:lnTo>
                <a:lnTo>
                  <a:pt x="906603" y="296084"/>
                </a:lnTo>
                <a:lnTo>
                  <a:pt x="903417" y="258721"/>
                </a:lnTo>
                <a:lnTo>
                  <a:pt x="878927" y="187701"/>
                </a:lnTo>
                <a:lnTo>
                  <a:pt x="858284" y="154462"/>
                </a:lnTo>
                <a:lnTo>
                  <a:pt x="832484" y="123015"/>
                </a:lnTo>
                <a:lnTo>
                  <a:pt x="801859" y="93571"/>
                </a:lnTo>
                <a:lnTo>
                  <a:pt x="766740" y="66338"/>
                </a:lnTo>
                <a:lnTo>
                  <a:pt x="727458" y="41526"/>
                </a:lnTo>
                <a:lnTo>
                  <a:pt x="684343" y="19343"/>
                </a:lnTo>
                <a:lnTo>
                  <a:pt x="637728" y="0"/>
                </a:lnTo>
              </a:path>
            </a:pathLst>
          </a:custGeom>
          <a:ln w="190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3785528" y="1021780"/>
          <a:ext cx="12049125" cy="785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11025"/>
              </a:tblGrid>
              <a:tr h="2134870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685"/>
                        </a:spcBef>
                      </a:pPr>
                      <a:r>
                        <a:rPr dirty="0" sz="4100" spc="380" b="1">
                          <a:latin typeface="Calibri"/>
                          <a:cs typeface="Calibri"/>
                        </a:rPr>
                        <a:t>Rank</a:t>
                      </a:r>
                      <a:r>
                        <a:rPr dirty="0" sz="4100" spc="2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15" b="1">
                          <a:latin typeface="Calibri"/>
                          <a:cs typeface="Calibri"/>
                        </a:rPr>
                        <a:t>up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25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9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235" b="1">
                          <a:latin typeface="Calibri"/>
                          <a:cs typeface="Calibri"/>
                        </a:rPr>
                        <a:t>candidates.</a:t>
                      </a:r>
                      <a:endParaRPr sz="4100">
                        <a:latin typeface="Calibri"/>
                        <a:cs typeface="Calibri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4100" spc="80">
                          <a:latin typeface="Calibri"/>
                          <a:cs typeface="Calibri"/>
                        </a:rPr>
                        <a:t>Mark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35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10"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than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9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oval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8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80">
                          <a:latin typeface="Calibri"/>
                          <a:cs typeface="Calibri"/>
                        </a:rPr>
                        <a:t>each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00">
                          <a:latin typeface="Calibri"/>
                          <a:cs typeface="Calibri"/>
                        </a:rPr>
                        <a:t>column.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340995">
                    <a:lnR w="38100">
                      <a:solidFill>
                        <a:srgbClr val="000000"/>
                      </a:solidFill>
                      <a:prstDash val="solid"/>
                    </a:lnR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18030">
                <a:tc>
                  <a:txBody>
                    <a:bodyPr/>
                    <a:lstStyle/>
                    <a:p>
                      <a:pPr marL="6877684">
                        <a:lnSpc>
                          <a:spcPct val="100000"/>
                        </a:lnSpc>
                        <a:spcBef>
                          <a:spcPts val="1725"/>
                        </a:spcBef>
                        <a:tabLst>
                          <a:tab pos="8606790" algn="l"/>
                          <a:tab pos="10361930" algn="l"/>
                        </a:tabLst>
                      </a:pPr>
                      <a:r>
                        <a:rPr dirty="0" sz="4100" spc="34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4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4100" spc="33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4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4100" spc="340" b="1">
                          <a:latin typeface="Calibri"/>
                          <a:cs typeface="Calibri"/>
                        </a:rPr>
                        <a:t>3</a:t>
                      </a:r>
                      <a:endParaRPr sz="4100">
                        <a:latin typeface="Calibri"/>
                        <a:cs typeface="Calibri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  <a:spcBef>
                          <a:spcPts val="2265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565">
                          <a:latin typeface="Calibri"/>
                          <a:cs typeface="Calibri"/>
                        </a:rPr>
                        <a:t>A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19075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1110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560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484">
                          <a:latin typeface="Calibri"/>
                          <a:cs typeface="Calibri"/>
                        </a:rPr>
                        <a:t>B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325120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135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540">
                          <a:latin typeface="Calibri"/>
                          <a:cs typeface="Calibri"/>
                        </a:rPr>
                        <a:t>C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71145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7295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020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450">
                          <a:latin typeface="Calibri"/>
                          <a:cs typeface="Calibri"/>
                        </a:rPr>
                        <a:t>D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56540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 descr=""/>
          <p:cNvSpPr/>
          <p:nvPr/>
        </p:nvSpPr>
        <p:spPr>
          <a:xfrm>
            <a:off x="10666129" y="5544434"/>
            <a:ext cx="659765" cy="678180"/>
          </a:xfrm>
          <a:custGeom>
            <a:avLst/>
            <a:gdLst/>
            <a:ahLst/>
            <a:cxnLst/>
            <a:rect l="l" t="t" r="r" b="b"/>
            <a:pathLst>
              <a:path w="659765" h="678179">
                <a:moveTo>
                  <a:pt x="0" y="669982"/>
                </a:moveTo>
                <a:lnTo>
                  <a:pt x="57306" y="675878"/>
                </a:lnTo>
                <a:lnTo>
                  <a:pt x="116458" y="677890"/>
                </a:lnTo>
                <a:lnTo>
                  <a:pt x="175610" y="675878"/>
                </a:lnTo>
                <a:lnTo>
                  <a:pt x="232918" y="669982"/>
                </a:lnTo>
                <a:lnTo>
                  <a:pt x="288049" y="660409"/>
                </a:lnTo>
                <a:lnTo>
                  <a:pt x="340672" y="647370"/>
                </a:lnTo>
                <a:lnTo>
                  <a:pt x="390457" y="631075"/>
                </a:lnTo>
                <a:lnTo>
                  <a:pt x="437073" y="611731"/>
                </a:lnTo>
                <a:lnTo>
                  <a:pt x="480187" y="589548"/>
                </a:lnTo>
                <a:lnTo>
                  <a:pt x="519470" y="564736"/>
                </a:lnTo>
                <a:lnTo>
                  <a:pt x="554589" y="537503"/>
                </a:lnTo>
                <a:lnTo>
                  <a:pt x="585214" y="508059"/>
                </a:lnTo>
                <a:lnTo>
                  <a:pt x="611014" y="476613"/>
                </a:lnTo>
                <a:lnTo>
                  <a:pt x="631656" y="443373"/>
                </a:lnTo>
                <a:lnTo>
                  <a:pt x="656147" y="372353"/>
                </a:lnTo>
                <a:lnTo>
                  <a:pt x="659333" y="334991"/>
                </a:lnTo>
                <a:lnTo>
                  <a:pt x="656147" y="297628"/>
                </a:lnTo>
                <a:lnTo>
                  <a:pt x="631656" y="226608"/>
                </a:lnTo>
                <a:lnTo>
                  <a:pt x="611014" y="193368"/>
                </a:lnTo>
                <a:lnTo>
                  <a:pt x="585214" y="161922"/>
                </a:lnTo>
                <a:lnTo>
                  <a:pt x="554589" y="132478"/>
                </a:lnTo>
                <a:lnTo>
                  <a:pt x="519470" y="105245"/>
                </a:lnTo>
                <a:lnTo>
                  <a:pt x="480187" y="80433"/>
                </a:lnTo>
                <a:lnTo>
                  <a:pt x="437073" y="58250"/>
                </a:lnTo>
                <a:lnTo>
                  <a:pt x="390457" y="38906"/>
                </a:lnTo>
                <a:lnTo>
                  <a:pt x="340672" y="22610"/>
                </a:lnTo>
                <a:lnTo>
                  <a:pt x="288049" y="9572"/>
                </a:lnTo>
                <a:lnTo>
                  <a:pt x="232918" y="0"/>
                </a:lnTo>
              </a:path>
            </a:pathLst>
          </a:custGeom>
          <a:ln w="190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2395532" y="5544434"/>
            <a:ext cx="715010" cy="678180"/>
          </a:xfrm>
          <a:custGeom>
            <a:avLst/>
            <a:gdLst/>
            <a:ahLst/>
            <a:cxnLst/>
            <a:rect l="l" t="t" r="r" b="b"/>
            <a:pathLst>
              <a:path w="715009" h="678179">
                <a:moveTo>
                  <a:pt x="0" y="660409"/>
                </a:moveTo>
                <a:lnTo>
                  <a:pt x="55130" y="669982"/>
                </a:lnTo>
                <a:lnTo>
                  <a:pt x="112437" y="675878"/>
                </a:lnTo>
                <a:lnTo>
                  <a:pt x="171589" y="677890"/>
                </a:lnTo>
                <a:lnTo>
                  <a:pt x="230741" y="675878"/>
                </a:lnTo>
                <a:lnTo>
                  <a:pt x="288048" y="669982"/>
                </a:lnTo>
                <a:lnTo>
                  <a:pt x="343179" y="660409"/>
                </a:lnTo>
                <a:lnTo>
                  <a:pt x="395803" y="647371"/>
                </a:lnTo>
                <a:lnTo>
                  <a:pt x="445588" y="631075"/>
                </a:lnTo>
                <a:lnTo>
                  <a:pt x="492204" y="611731"/>
                </a:lnTo>
                <a:lnTo>
                  <a:pt x="535318" y="589548"/>
                </a:lnTo>
                <a:lnTo>
                  <a:pt x="574601" y="564736"/>
                </a:lnTo>
                <a:lnTo>
                  <a:pt x="609720" y="537503"/>
                </a:lnTo>
                <a:lnTo>
                  <a:pt x="640345" y="508059"/>
                </a:lnTo>
                <a:lnTo>
                  <a:pt x="666145" y="476613"/>
                </a:lnTo>
                <a:lnTo>
                  <a:pt x="686787" y="443373"/>
                </a:lnTo>
                <a:lnTo>
                  <a:pt x="711278" y="372353"/>
                </a:lnTo>
                <a:lnTo>
                  <a:pt x="714463" y="334991"/>
                </a:lnTo>
                <a:lnTo>
                  <a:pt x="711278" y="297628"/>
                </a:lnTo>
                <a:lnTo>
                  <a:pt x="686787" y="226608"/>
                </a:lnTo>
                <a:lnTo>
                  <a:pt x="666145" y="193368"/>
                </a:lnTo>
                <a:lnTo>
                  <a:pt x="640345" y="161922"/>
                </a:lnTo>
                <a:lnTo>
                  <a:pt x="609720" y="132478"/>
                </a:lnTo>
                <a:lnTo>
                  <a:pt x="574601" y="105245"/>
                </a:lnTo>
                <a:lnTo>
                  <a:pt x="535318" y="80433"/>
                </a:lnTo>
                <a:lnTo>
                  <a:pt x="492204" y="58250"/>
                </a:lnTo>
                <a:lnTo>
                  <a:pt x="445588" y="38906"/>
                </a:lnTo>
                <a:lnTo>
                  <a:pt x="395803" y="22611"/>
                </a:lnTo>
                <a:lnTo>
                  <a:pt x="343179" y="9572"/>
                </a:lnTo>
                <a:lnTo>
                  <a:pt x="288049" y="0"/>
                </a:lnTo>
              </a:path>
            </a:pathLst>
          </a:custGeom>
          <a:ln w="190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13808732" y="5529020"/>
            <a:ext cx="1095375" cy="702945"/>
            <a:chOff x="13808732" y="5529020"/>
            <a:chExt cx="1095375" cy="702945"/>
          </a:xfrm>
        </p:grpSpPr>
        <p:sp>
          <p:nvSpPr>
            <p:cNvPr id="11" name="object 11" descr=""/>
            <p:cNvSpPr/>
            <p:nvPr/>
          </p:nvSpPr>
          <p:spPr>
            <a:xfrm>
              <a:off x="13808732" y="5536526"/>
              <a:ext cx="1090295" cy="684530"/>
            </a:xfrm>
            <a:custGeom>
              <a:avLst/>
              <a:gdLst/>
              <a:ahLst/>
              <a:cxnLst/>
              <a:rect l="l" t="t" r="r" b="b"/>
              <a:pathLst>
                <a:path w="1090294" h="684529">
                  <a:moveTo>
                    <a:pt x="544958" y="684255"/>
                  </a:moveTo>
                  <a:lnTo>
                    <a:pt x="485578" y="682248"/>
                  </a:lnTo>
                  <a:lnTo>
                    <a:pt x="428051" y="676364"/>
                  </a:lnTo>
                  <a:lnTo>
                    <a:pt x="372709" y="666813"/>
                  </a:lnTo>
                  <a:lnTo>
                    <a:pt x="319883" y="653804"/>
                  </a:lnTo>
                  <a:lnTo>
                    <a:pt x="269907" y="637545"/>
                  </a:lnTo>
                  <a:lnTo>
                    <a:pt x="223112" y="618245"/>
                  </a:lnTo>
                  <a:lnTo>
                    <a:pt x="179832" y="596112"/>
                  </a:lnTo>
                  <a:lnTo>
                    <a:pt x="140399" y="571355"/>
                  </a:lnTo>
                  <a:lnTo>
                    <a:pt x="105145" y="544184"/>
                  </a:lnTo>
                  <a:lnTo>
                    <a:pt x="74402" y="514806"/>
                  </a:lnTo>
                  <a:lnTo>
                    <a:pt x="48504" y="483431"/>
                  </a:lnTo>
                  <a:lnTo>
                    <a:pt x="27782" y="450266"/>
                  </a:lnTo>
                  <a:lnTo>
                    <a:pt x="3197" y="379406"/>
                  </a:lnTo>
                  <a:lnTo>
                    <a:pt x="0" y="342127"/>
                  </a:lnTo>
                  <a:lnTo>
                    <a:pt x="3197" y="304849"/>
                  </a:lnTo>
                  <a:lnTo>
                    <a:pt x="27782" y="233988"/>
                  </a:lnTo>
                  <a:lnTo>
                    <a:pt x="48504" y="200824"/>
                  </a:lnTo>
                  <a:lnTo>
                    <a:pt x="74402" y="169449"/>
                  </a:lnTo>
                  <a:lnTo>
                    <a:pt x="105145" y="140071"/>
                  </a:lnTo>
                  <a:lnTo>
                    <a:pt x="140399" y="112900"/>
                  </a:lnTo>
                  <a:lnTo>
                    <a:pt x="179832" y="88143"/>
                  </a:lnTo>
                  <a:lnTo>
                    <a:pt x="223112" y="66010"/>
                  </a:lnTo>
                  <a:lnTo>
                    <a:pt x="269907" y="46710"/>
                  </a:lnTo>
                  <a:lnTo>
                    <a:pt x="319883" y="30451"/>
                  </a:lnTo>
                  <a:lnTo>
                    <a:pt x="372709" y="17441"/>
                  </a:lnTo>
                  <a:lnTo>
                    <a:pt x="428051" y="7891"/>
                  </a:lnTo>
                  <a:lnTo>
                    <a:pt x="485578" y="2007"/>
                  </a:lnTo>
                  <a:lnTo>
                    <a:pt x="544958" y="0"/>
                  </a:lnTo>
                  <a:lnTo>
                    <a:pt x="604336" y="2007"/>
                  </a:lnTo>
                  <a:lnTo>
                    <a:pt x="661863" y="7891"/>
                  </a:lnTo>
                  <a:lnTo>
                    <a:pt x="717206" y="17441"/>
                  </a:lnTo>
                  <a:lnTo>
                    <a:pt x="770031" y="30451"/>
                  </a:lnTo>
                  <a:lnTo>
                    <a:pt x="820007" y="46710"/>
                  </a:lnTo>
                  <a:lnTo>
                    <a:pt x="866802" y="66010"/>
                  </a:lnTo>
                  <a:lnTo>
                    <a:pt x="910082" y="88143"/>
                  </a:lnTo>
                  <a:lnTo>
                    <a:pt x="949515" y="112900"/>
                  </a:lnTo>
                  <a:lnTo>
                    <a:pt x="984769" y="140071"/>
                  </a:lnTo>
                  <a:lnTo>
                    <a:pt x="1015511" y="169449"/>
                  </a:lnTo>
                  <a:lnTo>
                    <a:pt x="1041410" y="200824"/>
                  </a:lnTo>
                  <a:lnTo>
                    <a:pt x="1062132" y="233988"/>
                  </a:lnTo>
                  <a:lnTo>
                    <a:pt x="1086716" y="304849"/>
                  </a:lnTo>
                  <a:lnTo>
                    <a:pt x="1089914" y="342127"/>
                  </a:lnTo>
                  <a:lnTo>
                    <a:pt x="1086716" y="379406"/>
                  </a:lnTo>
                  <a:lnTo>
                    <a:pt x="1062132" y="450266"/>
                  </a:lnTo>
                  <a:lnTo>
                    <a:pt x="1041410" y="483431"/>
                  </a:lnTo>
                  <a:lnTo>
                    <a:pt x="1015511" y="514806"/>
                  </a:lnTo>
                  <a:lnTo>
                    <a:pt x="984769" y="544184"/>
                  </a:lnTo>
                  <a:lnTo>
                    <a:pt x="949515" y="571355"/>
                  </a:lnTo>
                  <a:lnTo>
                    <a:pt x="910082" y="596112"/>
                  </a:lnTo>
                  <a:lnTo>
                    <a:pt x="866802" y="618245"/>
                  </a:lnTo>
                  <a:lnTo>
                    <a:pt x="820007" y="637545"/>
                  </a:lnTo>
                  <a:lnTo>
                    <a:pt x="770031" y="653804"/>
                  </a:lnTo>
                  <a:lnTo>
                    <a:pt x="717206" y="666813"/>
                  </a:lnTo>
                  <a:lnTo>
                    <a:pt x="661863" y="676364"/>
                  </a:lnTo>
                  <a:lnTo>
                    <a:pt x="604336" y="682248"/>
                  </a:lnTo>
                  <a:lnTo>
                    <a:pt x="544958" y="6842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4235197" y="5538538"/>
              <a:ext cx="659765" cy="683895"/>
            </a:xfrm>
            <a:custGeom>
              <a:avLst/>
              <a:gdLst/>
              <a:ahLst/>
              <a:cxnLst/>
              <a:rect l="l" t="t" r="r" b="b"/>
              <a:pathLst>
                <a:path w="659765" h="683895">
                  <a:moveTo>
                    <a:pt x="0" y="675878"/>
                  </a:moveTo>
                  <a:lnTo>
                    <a:pt x="57306" y="681775"/>
                  </a:lnTo>
                  <a:lnTo>
                    <a:pt x="116458" y="683787"/>
                  </a:lnTo>
                  <a:lnTo>
                    <a:pt x="175610" y="681775"/>
                  </a:lnTo>
                  <a:lnTo>
                    <a:pt x="232917" y="675878"/>
                  </a:lnTo>
                  <a:lnTo>
                    <a:pt x="288048" y="666306"/>
                  </a:lnTo>
                  <a:lnTo>
                    <a:pt x="340672" y="653267"/>
                  </a:lnTo>
                  <a:lnTo>
                    <a:pt x="390457" y="636971"/>
                  </a:lnTo>
                  <a:lnTo>
                    <a:pt x="437072" y="617627"/>
                  </a:lnTo>
                  <a:lnTo>
                    <a:pt x="480187" y="595445"/>
                  </a:lnTo>
                  <a:lnTo>
                    <a:pt x="519470" y="570632"/>
                  </a:lnTo>
                  <a:lnTo>
                    <a:pt x="554589" y="543400"/>
                  </a:lnTo>
                  <a:lnTo>
                    <a:pt x="585214" y="513955"/>
                  </a:lnTo>
                  <a:lnTo>
                    <a:pt x="611013" y="482509"/>
                  </a:lnTo>
                  <a:lnTo>
                    <a:pt x="631656" y="449270"/>
                  </a:lnTo>
                  <a:lnTo>
                    <a:pt x="656147" y="378250"/>
                  </a:lnTo>
                  <a:lnTo>
                    <a:pt x="659332" y="340887"/>
                  </a:lnTo>
                  <a:lnTo>
                    <a:pt x="656147" y="303525"/>
                  </a:lnTo>
                  <a:lnTo>
                    <a:pt x="631656" y="232504"/>
                  </a:lnTo>
                  <a:lnTo>
                    <a:pt x="611013" y="199265"/>
                  </a:lnTo>
                  <a:lnTo>
                    <a:pt x="585214" y="167819"/>
                  </a:lnTo>
                  <a:lnTo>
                    <a:pt x="554589" y="138375"/>
                  </a:lnTo>
                  <a:lnTo>
                    <a:pt x="519470" y="111142"/>
                  </a:lnTo>
                  <a:lnTo>
                    <a:pt x="480187" y="86330"/>
                  </a:lnTo>
                  <a:lnTo>
                    <a:pt x="437072" y="64147"/>
                  </a:lnTo>
                  <a:lnTo>
                    <a:pt x="390457" y="44803"/>
                  </a:lnTo>
                  <a:lnTo>
                    <a:pt x="340672" y="28507"/>
                  </a:lnTo>
                  <a:lnTo>
                    <a:pt x="288048" y="15469"/>
                  </a:lnTo>
                  <a:lnTo>
                    <a:pt x="232917" y="5896"/>
                  </a:lnTo>
                  <a:lnTo>
                    <a:pt x="175611" y="0"/>
                  </a:lnTo>
                </a:path>
              </a:pathLst>
            </a:custGeom>
            <a:ln w="190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/>
          <p:nvPr/>
        </p:nvSpPr>
        <p:spPr>
          <a:xfrm>
            <a:off x="10666129" y="6785193"/>
            <a:ext cx="659765" cy="678180"/>
          </a:xfrm>
          <a:custGeom>
            <a:avLst/>
            <a:gdLst/>
            <a:ahLst/>
            <a:cxnLst/>
            <a:rect l="l" t="t" r="r" b="b"/>
            <a:pathLst>
              <a:path w="659765" h="678179">
                <a:moveTo>
                  <a:pt x="0" y="669982"/>
                </a:moveTo>
                <a:lnTo>
                  <a:pt x="57306" y="675878"/>
                </a:lnTo>
                <a:lnTo>
                  <a:pt x="116458" y="677891"/>
                </a:lnTo>
                <a:lnTo>
                  <a:pt x="175610" y="675878"/>
                </a:lnTo>
                <a:lnTo>
                  <a:pt x="232917" y="669982"/>
                </a:lnTo>
                <a:lnTo>
                  <a:pt x="288048" y="660409"/>
                </a:lnTo>
                <a:lnTo>
                  <a:pt x="340672" y="647371"/>
                </a:lnTo>
                <a:lnTo>
                  <a:pt x="390457" y="631075"/>
                </a:lnTo>
                <a:lnTo>
                  <a:pt x="437072" y="611731"/>
                </a:lnTo>
                <a:lnTo>
                  <a:pt x="480187" y="589548"/>
                </a:lnTo>
                <a:lnTo>
                  <a:pt x="519470" y="564736"/>
                </a:lnTo>
                <a:lnTo>
                  <a:pt x="554589" y="537503"/>
                </a:lnTo>
                <a:lnTo>
                  <a:pt x="585214" y="508059"/>
                </a:lnTo>
                <a:lnTo>
                  <a:pt x="611013" y="476613"/>
                </a:lnTo>
                <a:lnTo>
                  <a:pt x="631656" y="443374"/>
                </a:lnTo>
                <a:lnTo>
                  <a:pt x="656147" y="372353"/>
                </a:lnTo>
                <a:lnTo>
                  <a:pt x="659332" y="334991"/>
                </a:lnTo>
                <a:lnTo>
                  <a:pt x="656147" y="297628"/>
                </a:lnTo>
                <a:lnTo>
                  <a:pt x="631656" y="226608"/>
                </a:lnTo>
                <a:lnTo>
                  <a:pt x="611013" y="193369"/>
                </a:lnTo>
                <a:lnTo>
                  <a:pt x="585214" y="161922"/>
                </a:lnTo>
                <a:lnTo>
                  <a:pt x="554589" y="132478"/>
                </a:lnTo>
                <a:lnTo>
                  <a:pt x="519470" y="105245"/>
                </a:lnTo>
                <a:lnTo>
                  <a:pt x="480187" y="80433"/>
                </a:lnTo>
                <a:lnTo>
                  <a:pt x="437072" y="58250"/>
                </a:lnTo>
                <a:lnTo>
                  <a:pt x="390457" y="38906"/>
                </a:lnTo>
                <a:lnTo>
                  <a:pt x="340672" y="22611"/>
                </a:lnTo>
                <a:lnTo>
                  <a:pt x="288048" y="9572"/>
                </a:lnTo>
                <a:lnTo>
                  <a:pt x="232917" y="0"/>
                </a:lnTo>
              </a:path>
            </a:pathLst>
          </a:custGeom>
          <a:ln w="190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12450663" y="6784422"/>
            <a:ext cx="659765" cy="678815"/>
          </a:xfrm>
          <a:custGeom>
            <a:avLst/>
            <a:gdLst/>
            <a:ahLst/>
            <a:cxnLst/>
            <a:rect l="l" t="t" r="r" b="b"/>
            <a:pathLst>
              <a:path w="659765" h="678815">
                <a:moveTo>
                  <a:pt x="0" y="670753"/>
                </a:moveTo>
                <a:lnTo>
                  <a:pt x="57306" y="676650"/>
                </a:lnTo>
                <a:lnTo>
                  <a:pt x="116459" y="678662"/>
                </a:lnTo>
                <a:lnTo>
                  <a:pt x="175611" y="676650"/>
                </a:lnTo>
                <a:lnTo>
                  <a:pt x="232918" y="670753"/>
                </a:lnTo>
                <a:lnTo>
                  <a:pt x="288049" y="661181"/>
                </a:lnTo>
                <a:lnTo>
                  <a:pt x="340672" y="648142"/>
                </a:lnTo>
                <a:lnTo>
                  <a:pt x="390458" y="631846"/>
                </a:lnTo>
                <a:lnTo>
                  <a:pt x="437073" y="612502"/>
                </a:lnTo>
                <a:lnTo>
                  <a:pt x="480188" y="590319"/>
                </a:lnTo>
                <a:lnTo>
                  <a:pt x="519470" y="565507"/>
                </a:lnTo>
                <a:lnTo>
                  <a:pt x="554590" y="538274"/>
                </a:lnTo>
                <a:lnTo>
                  <a:pt x="585215" y="508830"/>
                </a:lnTo>
                <a:lnTo>
                  <a:pt x="611014" y="477384"/>
                </a:lnTo>
                <a:lnTo>
                  <a:pt x="631657" y="444145"/>
                </a:lnTo>
                <a:lnTo>
                  <a:pt x="656147" y="373125"/>
                </a:lnTo>
                <a:lnTo>
                  <a:pt x="659333" y="335762"/>
                </a:lnTo>
                <a:lnTo>
                  <a:pt x="656147" y="298399"/>
                </a:lnTo>
                <a:lnTo>
                  <a:pt x="631657" y="227379"/>
                </a:lnTo>
                <a:lnTo>
                  <a:pt x="611014" y="194140"/>
                </a:lnTo>
                <a:lnTo>
                  <a:pt x="585215" y="162694"/>
                </a:lnTo>
                <a:lnTo>
                  <a:pt x="554590" y="133250"/>
                </a:lnTo>
                <a:lnTo>
                  <a:pt x="519470" y="106017"/>
                </a:lnTo>
                <a:lnTo>
                  <a:pt x="480188" y="81204"/>
                </a:lnTo>
                <a:lnTo>
                  <a:pt x="437073" y="59022"/>
                </a:lnTo>
                <a:lnTo>
                  <a:pt x="390458" y="39678"/>
                </a:lnTo>
                <a:lnTo>
                  <a:pt x="340672" y="23382"/>
                </a:lnTo>
                <a:lnTo>
                  <a:pt x="288049" y="10343"/>
                </a:lnTo>
                <a:lnTo>
                  <a:pt x="232918" y="771"/>
                </a:lnTo>
                <a:lnTo>
                  <a:pt x="225422" y="0"/>
                </a:lnTo>
              </a:path>
            </a:pathLst>
          </a:custGeom>
          <a:ln w="19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14292504" y="6779297"/>
            <a:ext cx="602615" cy="683895"/>
          </a:xfrm>
          <a:custGeom>
            <a:avLst/>
            <a:gdLst/>
            <a:ahLst/>
            <a:cxnLst/>
            <a:rect l="l" t="t" r="r" b="b"/>
            <a:pathLst>
              <a:path w="602615" h="683895">
                <a:moveTo>
                  <a:pt x="0" y="681775"/>
                </a:moveTo>
                <a:lnTo>
                  <a:pt x="59151" y="683787"/>
                </a:lnTo>
                <a:lnTo>
                  <a:pt x="118303" y="681775"/>
                </a:lnTo>
                <a:lnTo>
                  <a:pt x="175611" y="675878"/>
                </a:lnTo>
                <a:lnTo>
                  <a:pt x="230742" y="666306"/>
                </a:lnTo>
                <a:lnTo>
                  <a:pt x="283365" y="653267"/>
                </a:lnTo>
                <a:lnTo>
                  <a:pt x="333150" y="636971"/>
                </a:lnTo>
                <a:lnTo>
                  <a:pt x="379766" y="617628"/>
                </a:lnTo>
                <a:lnTo>
                  <a:pt x="422880" y="595445"/>
                </a:lnTo>
                <a:lnTo>
                  <a:pt x="462163" y="570632"/>
                </a:lnTo>
                <a:lnTo>
                  <a:pt x="497282" y="543400"/>
                </a:lnTo>
                <a:lnTo>
                  <a:pt x="527907" y="513956"/>
                </a:lnTo>
                <a:lnTo>
                  <a:pt x="553707" y="482509"/>
                </a:lnTo>
                <a:lnTo>
                  <a:pt x="574349" y="449270"/>
                </a:lnTo>
                <a:lnTo>
                  <a:pt x="598840" y="378250"/>
                </a:lnTo>
                <a:lnTo>
                  <a:pt x="602026" y="340887"/>
                </a:lnTo>
                <a:lnTo>
                  <a:pt x="598840" y="303525"/>
                </a:lnTo>
                <a:lnTo>
                  <a:pt x="574349" y="232504"/>
                </a:lnTo>
                <a:lnTo>
                  <a:pt x="553707" y="199265"/>
                </a:lnTo>
                <a:lnTo>
                  <a:pt x="527907" y="167819"/>
                </a:lnTo>
                <a:lnTo>
                  <a:pt x="497282" y="138375"/>
                </a:lnTo>
                <a:lnTo>
                  <a:pt x="462163" y="111142"/>
                </a:lnTo>
                <a:lnTo>
                  <a:pt x="422880" y="86330"/>
                </a:lnTo>
                <a:lnTo>
                  <a:pt x="379766" y="64147"/>
                </a:lnTo>
                <a:lnTo>
                  <a:pt x="333150" y="44803"/>
                </a:lnTo>
                <a:lnTo>
                  <a:pt x="283365" y="28507"/>
                </a:lnTo>
                <a:lnTo>
                  <a:pt x="230742" y="15469"/>
                </a:lnTo>
                <a:lnTo>
                  <a:pt x="175611" y="5896"/>
                </a:lnTo>
                <a:lnTo>
                  <a:pt x="118304" y="0"/>
                </a:lnTo>
              </a:path>
            </a:pathLst>
          </a:custGeom>
          <a:ln w="190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10558374" y="7961492"/>
            <a:ext cx="767715" cy="655320"/>
          </a:xfrm>
          <a:custGeom>
            <a:avLst/>
            <a:gdLst/>
            <a:ahLst/>
            <a:cxnLst/>
            <a:rect l="l" t="t" r="r" b="b"/>
            <a:pathLst>
              <a:path w="767715" h="655320">
                <a:moveTo>
                  <a:pt x="0" y="624759"/>
                </a:moveTo>
                <a:lnTo>
                  <a:pt x="52623" y="637798"/>
                </a:lnTo>
                <a:lnTo>
                  <a:pt x="107754" y="647370"/>
                </a:lnTo>
                <a:lnTo>
                  <a:pt x="165061" y="653267"/>
                </a:lnTo>
                <a:lnTo>
                  <a:pt x="224213" y="655279"/>
                </a:lnTo>
                <a:lnTo>
                  <a:pt x="283365" y="653267"/>
                </a:lnTo>
                <a:lnTo>
                  <a:pt x="340672" y="647370"/>
                </a:lnTo>
                <a:lnTo>
                  <a:pt x="395803" y="637798"/>
                </a:lnTo>
                <a:lnTo>
                  <a:pt x="448427" y="624759"/>
                </a:lnTo>
                <a:lnTo>
                  <a:pt x="498212" y="608463"/>
                </a:lnTo>
                <a:lnTo>
                  <a:pt x="544827" y="589119"/>
                </a:lnTo>
                <a:lnTo>
                  <a:pt x="587942" y="566937"/>
                </a:lnTo>
                <a:lnTo>
                  <a:pt x="627224" y="542124"/>
                </a:lnTo>
                <a:lnTo>
                  <a:pt x="662344" y="514892"/>
                </a:lnTo>
                <a:lnTo>
                  <a:pt x="692969" y="485447"/>
                </a:lnTo>
                <a:lnTo>
                  <a:pt x="718768" y="454001"/>
                </a:lnTo>
                <a:lnTo>
                  <a:pt x="739411" y="420762"/>
                </a:lnTo>
                <a:lnTo>
                  <a:pt x="763902" y="349742"/>
                </a:lnTo>
                <a:lnTo>
                  <a:pt x="767087" y="312379"/>
                </a:lnTo>
                <a:lnTo>
                  <a:pt x="763902" y="275017"/>
                </a:lnTo>
                <a:lnTo>
                  <a:pt x="739411" y="203996"/>
                </a:lnTo>
                <a:lnTo>
                  <a:pt x="718768" y="170757"/>
                </a:lnTo>
                <a:lnTo>
                  <a:pt x="692969" y="139311"/>
                </a:lnTo>
                <a:lnTo>
                  <a:pt x="662344" y="109867"/>
                </a:lnTo>
                <a:lnTo>
                  <a:pt x="627224" y="82634"/>
                </a:lnTo>
                <a:lnTo>
                  <a:pt x="587942" y="57822"/>
                </a:lnTo>
                <a:lnTo>
                  <a:pt x="544827" y="35639"/>
                </a:lnTo>
                <a:lnTo>
                  <a:pt x="498212" y="16295"/>
                </a:lnTo>
                <a:lnTo>
                  <a:pt x="448427" y="0"/>
                </a:lnTo>
              </a:path>
            </a:pathLst>
          </a:custGeom>
          <a:ln w="190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12246508" y="7961492"/>
            <a:ext cx="863600" cy="655320"/>
          </a:xfrm>
          <a:custGeom>
            <a:avLst/>
            <a:gdLst/>
            <a:ahLst/>
            <a:cxnLst/>
            <a:rect l="l" t="t" r="r" b="b"/>
            <a:pathLst>
              <a:path w="863600" h="655320">
                <a:moveTo>
                  <a:pt x="0" y="589120"/>
                </a:moveTo>
                <a:lnTo>
                  <a:pt x="46615" y="608463"/>
                </a:lnTo>
                <a:lnTo>
                  <a:pt x="96400" y="624759"/>
                </a:lnTo>
                <a:lnTo>
                  <a:pt x="149023" y="637798"/>
                </a:lnTo>
                <a:lnTo>
                  <a:pt x="204154" y="647370"/>
                </a:lnTo>
                <a:lnTo>
                  <a:pt x="261462" y="653267"/>
                </a:lnTo>
                <a:lnTo>
                  <a:pt x="320614" y="655279"/>
                </a:lnTo>
                <a:lnTo>
                  <a:pt x="379766" y="653267"/>
                </a:lnTo>
                <a:lnTo>
                  <a:pt x="437073" y="647370"/>
                </a:lnTo>
                <a:lnTo>
                  <a:pt x="492204" y="637798"/>
                </a:lnTo>
                <a:lnTo>
                  <a:pt x="544828" y="624759"/>
                </a:lnTo>
                <a:lnTo>
                  <a:pt x="594613" y="608463"/>
                </a:lnTo>
                <a:lnTo>
                  <a:pt x="641228" y="589120"/>
                </a:lnTo>
                <a:lnTo>
                  <a:pt x="684343" y="566937"/>
                </a:lnTo>
                <a:lnTo>
                  <a:pt x="723625" y="542124"/>
                </a:lnTo>
                <a:lnTo>
                  <a:pt x="758745" y="514892"/>
                </a:lnTo>
                <a:lnTo>
                  <a:pt x="789370" y="485448"/>
                </a:lnTo>
                <a:lnTo>
                  <a:pt x="815169" y="454001"/>
                </a:lnTo>
                <a:lnTo>
                  <a:pt x="835812" y="420762"/>
                </a:lnTo>
                <a:lnTo>
                  <a:pt x="860302" y="349742"/>
                </a:lnTo>
                <a:lnTo>
                  <a:pt x="863488" y="312379"/>
                </a:lnTo>
                <a:lnTo>
                  <a:pt x="860302" y="275017"/>
                </a:lnTo>
                <a:lnTo>
                  <a:pt x="835812" y="203996"/>
                </a:lnTo>
                <a:lnTo>
                  <a:pt x="815169" y="170757"/>
                </a:lnTo>
                <a:lnTo>
                  <a:pt x="789370" y="139311"/>
                </a:lnTo>
                <a:lnTo>
                  <a:pt x="758745" y="109867"/>
                </a:lnTo>
                <a:lnTo>
                  <a:pt x="723625" y="82634"/>
                </a:lnTo>
                <a:lnTo>
                  <a:pt x="684343" y="57822"/>
                </a:lnTo>
                <a:lnTo>
                  <a:pt x="641228" y="35639"/>
                </a:lnTo>
                <a:lnTo>
                  <a:pt x="594613" y="16295"/>
                </a:lnTo>
                <a:lnTo>
                  <a:pt x="544828" y="0"/>
                </a:lnTo>
              </a:path>
            </a:pathLst>
          </a:custGeom>
          <a:ln w="190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14127443" y="7938881"/>
            <a:ext cx="767715" cy="678180"/>
          </a:xfrm>
          <a:custGeom>
            <a:avLst/>
            <a:gdLst/>
            <a:ahLst/>
            <a:cxnLst/>
            <a:rect l="l" t="t" r="r" b="b"/>
            <a:pathLst>
              <a:path w="767715" h="678179">
                <a:moveTo>
                  <a:pt x="0" y="647371"/>
                </a:moveTo>
                <a:lnTo>
                  <a:pt x="52623" y="660409"/>
                </a:lnTo>
                <a:lnTo>
                  <a:pt x="107753" y="669981"/>
                </a:lnTo>
                <a:lnTo>
                  <a:pt x="165061" y="675878"/>
                </a:lnTo>
                <a:lnTo>
                  <a:pt x="224213" y="677890"/>
                </a:lnTo>
                <a:lnTo>
                  <a:pt x="283365" y="675878"/>
                </a:lnTo>
                <a:lnTo>
                  <a:pt x="340672" y="669981"/>
                </a:lnTo>
                <a:lnTo>
                  <a:pt x="395803" y="660409"/>
                </a:lnTo>
                <a:lnTo>
                  <a:pt x="448427" y="647370"/>
                </a:lnTo>
                <a:lnTo>
                  <a:pt x="498212" y="631074"/>
                </a:lnTo>
                <a:lnTo>
                  <a:pt x="544827" y="611731"/>
                </a:lnTo>
                <a:lnTo>
                  <a:pt x="587942" y="589548"/>
                </a:lnTo>
                <a:lnTo>
                  <a:pt x="627224" y="564735"/>
                </a:lnTo>
                <a:lnTo>
                  <a:pt x="662344" y="537503"/>
                </a:lnTo>
                <a:lnTo>
                  <a:pt x="692969" y="508059"/>
                </a:lnTo>
                <a:lnTo>
                  <a:pt x="718768" y="476612"/>
                </a:lnTo>
                <a:lnTo>
                  <a:pt x="739411" y="443373"/>
                </a:lnTo>
                <a:lnTo>
                  <a:pt x="763902" y="372353"/>
                </a:lnTo>
                <a:lnTo>
                  <a:pt x="767087" y="334990"/>
                </a:lnTo>
                <a:lnTo>
                  <a:pt x="763902" y="297628"/>
                </a:lnTo>
                <a:lnTo>
                  <a:pt x="739411" y="226607"/>
                </a:lnTo>
                <a:lnTo>
                  <a:pt x="718768" y="193368"/>
                </a:lnTo>
                <a:lnTo>
                  <a:pt x="692969" y="161922"/>
                </a:lnTo>
                <a:lnTo>
                  <a:pt x="662344" y="132478"/>
                </a:lnTo>
                <a:lnTo>
                  <a:pt x="627224" y="105245"/>
                </a:lnTo>
                <a:lnTo>
                  <a:pt x="587942" y="80433"/>
                </a:lnTo>
                <a:lnTo>
                  <a:pt x="544827" y="58250"/>
                </a:lnTo>
                <a:lnTo>
                  <a:pt x="498212" y="38906"/>
                </a:lnTo>
                <a:lnTo>
                  <a:pt x="448427" y="22610"/>
                </a:lnTo>
                <a:lnTo>
                  <a:pt x="395803" y="9572"/>
                </a:lnTo>
                <a:lnTo>
                  <a:pt x="340673" y="0"/>
                </a:lnTo>
              </a:path>
            </a:pathLst>
          </a:custGeom>
          <a:ln w="190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1589722" y="6105865"/>
            <a:ext cx="746760" cy="444500"/>
          </a:xfrm>
          <a:custGeom>
            <a:avLst/>
            <a:gdLst/>
            <a:ahLst/>
            <a:cxnLst/>
            <a:rect l="l" t="t" r="r" b="b"/>
            <a:pathLst>
              <a:path w="746759" h="444500">
                <a:moveTo>
                  <a:pt x="120571" y="0"/>
                </a:moveTo>
                <a:lnTo>
                  <a:pt x="85774" y="24971"/>
                </a:lnTo>
                <a:lnTo>
                  <a:pt x="56203" y="52624"/>
                </a:lnTo>
                <a:lnTo>
                  <a:pt x="32350" y="82650"/>
                </a:lnTo>
                <a:lnTo>
                  <a:pt x="3757" y="148578"/>
                </a:lnTo>
                <a:lnTo>
                  <a:pt x="0" y="183861"/>
                </a:lnTo>
                <a:lnTo>
                  <a:pt x="3757" y="219144"/>
                </a:lnTo>
                <a:lnTo>
                  <a:pt x="32350" y="285072"/>
                </a:lnTo>
                <a:lnTo>
                  <a:pt x="56203" y="315098"/>
                </a:lnTo>
                <a:lnTo>
                  <a:pt x="85774" y="342751"/>
                </a:lnTo>
                <a:lnTo>
                  <a:pt x="120572" y="367722"/>
                </a:lnTo>
                <a:lnTo>
                  <a:pt x="160106" y="389702"/>
                </a:lnTo>
                <a:lnTo>
                  <a:pt x="203886" y="408380"/>
                </a:lnTo>
                <a:lnTo>
                  <a:pt x="251422" y="423447"/>
                </a:lnTo>
                <a:lnTo>
                  <a:pt x="302223" y="434592"/>
                </a:lnTo>
                <a:lnTo>
                  <a:pt x="355799" y="441507"/>
                </a:lnTo>
                <a:lnTo>
                  <a:pt x="411658" y="443880"/>
                </a:lnTo>
                <a:lnTo>
                  <a:pt x="467518" y="441507"/>
                </a:lnTo>
                <a:lnTo>
                  <a:pt x="521094" y="434592"/>
                </a:lnTo>
                <a:lnTo>
                  <a:pt x="571895" y="423447"/>
                </a:lnTo>
                <a:lnTo>
                  <a:pt x="619431" y="408380"/>
                </a:lnTo>
                <a:lnTo>
                  <a:pt x="663211" y="389702"/>
                </a:lnTo>
                <a:lnTo>
                  <a:pt x="702745" y="367722"/>
                </a:lnTo>
                <a:lnTo>
                  <a:pt x="737543" y="342751"/>
                </a:lnTo>
                <a:lnTo>
                  <a:pt x="746186" y="334668"/>
                </a:lnTo>
              </a:path>
            </a:pathLst>
          </a:custGeom>
          <a:ln w="190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2942886" y="6029707"/>
            <a:ext cx="833119" cy="529590"/>
            <a:chOff x="12942886" y="6029707"/>
            <a:chExt cx="833119" cy="529590"/>
          </a:xfrm>
        </p:grpSpPr>
        <p:sp>
          <p:nvSpPr>
            <p:cNvPr id="4" name="object 4" descr=""/>
            <p:cNvSpPr/>
            <p:nvPr/>
          </p:nvSpPr>
          <p:spPr>
            <a:xfrm>
              <a:off x="12942886" y="6029707"/>
              <a:ext cx="826769" cy="519430"/>
            </a:xfrm>
            <a:custGeom>
              <a:avLst/>
              <a:gdLst/>
              <a:ahLst/>
              <a:cxnLst/>
              <a:rect l="l" t="t" r="r" b="b"/>
              <a:pathLst>
                <a:path w="826769" h="519429">
                  <a:moveTo>
                    <a:pt x="413252" y="518867"/>
                  </a:moveTo>
                  <a:lnTo>
                    <a:pt x="357164" y="516500"/>
                  </a:lnTo>
                  <a:lnTo>
                    <a:pt x="303383" y="509601"/>
                  </a:lnTo>
                  <a:lnTo>
                    <a:pt x="252387" y="498480"/>
                  </a:lnTo>
                  <a:lnTo>
                    <a:pt x="204669" y="483447"/>
                  </a:lnTo>
                  <a:lnTo>
                    <a:pt x="160720" y="464811"/>
                  </a:lnTo>
                  <a:lnTo>
                    <a:pt x="121034" y="442881"/>
                  </a:lnTo>
                  <a:lnTo>
                    <a:pt x="86103" y="417966"/>
                  </a:lnTo>
                  <a:lnTo>
                    <a:pt x="56419" y="390375"/>
                  </a:lnTo>
                  <a:lnTo>
                    <a:pt x="32474" y="360417"/>
                  </a:lnTo>
                  <a:lnTo>
                    <a:pt x="3772" y="294637"/>
                  </a:lnTo>
                  <a:lnTo>
                    <a:pt x="0" y="259434"/>
                  </a:lnTo>
                  <a:lnTo>
                    <a:pt x="3772" y="224230"/>
                  </a:lnTo>
                  <a:lnTo>
                    <a:pt x="32474" y="158450"/>
                  </a:lnTo>
                  <a:lnTo>
                    <a:pt x="56419" y="128492"/>
                  </a:lnTo>
                  <a:lnTo>
                    <a:pt x="86103" y="100901"/>
                  </a:lnTo>
                  <a:lnTo>
                    <a:pt x="121034" y="75986"/>
                  </a:lnTo>
                  <a:lnTo>
                    <a:pt x="160720" y="54056"/>
                  </a:lnTo>
                  <a:lnTo>
                    <a:pt x="204669" y="35420"/>
                  </a:lnTo>
                  <a:lnTo>
                    <a:pt x="252387" y="20387"/>
                  </a:lnTo>
                  <a:lnTo>
                    <a:pt x="303383" y="9267"/>
                  </a:lnTo>
                  <a:lnTo>
                    <a:pt x="357164" y="2368"/>
                  </a:lnTo>
                  <a:lnTo>
                    <a:pt x="413239" y="0"/>
                  </a:lnTo>
                  <a:lnTo>
                    <a:pt x="469313" y="2368"/>
                  </a:lnTo>
                  <a:lnTo>
                    <a:pt x="523094" y="9267"/>
                  </a:lnTo>
                  <a:lnTo>
                    <a:pt x="574089" y="20387"/>
                  </a:lnTo>
                  <a:lnTo>
                    <a:pt x="621808" y="35420"/>
                  </a:lnTo>
                  <a:lnTo>
                    <a:pt x="665756" y="54056"/>
                  </a:lnTo>
                  <a:lnTo>
                    <a:pt x="705442" y="75986"/>
                  </a:lnTo>
                  <a:lnTo>
                    <a:pt x="740373" y="100901"/>
                  </a:lnTo>
                  <a:lnTo>
                    <a:pt x="770057" y="128492"/>
                  </a:lnTo>
                  <a:lnTo>
                    <a:pt x="794002" y="158450"/>
                  </a:lnTo>
                  <a:lnTo>
                    <a:pt x="822704" y="224230"/>
                  </a:lnTo>
                  <a:lnTo>
                    <a:pt x="826476" y="259434"/>
                  </a:lnTo>
                  <a:lnTo>
                    <a:pt x="822704" y="294637"/>
                  </a:lnTo>
                  <a:lnTo>
                    <a:pt x="794002" y="360417"/>
                  </a:lnTo>
                  <a:lnTo>
                    <a:pt x="770057" y="390375"/>
                  </a:lnTo>
                  <a:lnTo>
                    <a:pt x="740373" y="417966"/>
                  </a:lnTo>
                  <a:lnTo>
                    <a:pt x="705442" y="442881"/>
                  </a:lnTo>
                  <a:lnTo>
                    <a:pt x="665756" y="464811"/>
                  </a:lnTo>
                  <a:lnTo>
                    <a:pt x="621808" y="483447"/>
                  </a:lnTo>
                  <a:lnTo>
                    <a:pt x="574089" y="498480"/>
                  </a:lnTo>
                  <a:lnTo>
                    <a:pt x="523094" y="509601"/>
                  </a:lnTo>
                  <a:lnTo>
                    <a:pt x="469313" y="516500"/>
                  </a:lnTo>
                  <a:lnTo>
                    <a:pt x="413252" y="5188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146812" y="6077542"/>
              <a:ext cx="619760" cy="472440"/>
            </a:xfrm>
            <a:custGeom>
              <a:avLst/>
              <a:gdLst/>
              <a:ahLst/>
              <a:cxnLst/>
              <a:rect l="l" t="t" r="r" b="b"/>
              <a:pathLst>
                <a:path w="619759" h="472440">
                  <a:moveTo>
                    <a:pt x="0" y="436703"/>
                  </a:moveTo>
                  <a:lnTo>
                    <a:pt x="47535" y="451770"/>
                  </a:lnTo>
                  <a:lnTo>
                    <a:pt x="98336" y="462915"/>
                  </a:lnTo>
                  <a:lnTo>
                    <a:pt x="151912" y="469830"/>
                  </a:lnTo>
                  <a:lnTo>
                    <a:pt x="207772" y="472203"/>
                  </a:lnTo>
                  <a:lnTo>
                    <a:pt x="263631" y="469830"/>
                  </a:lnTo>
                  <a:lnTo>
                    <a:pt x="317207" y="462915"/>
                  </a:lnTo>
                  <a:lnTo>
                    <a:pt x="368008" y="451770"/>
                  </a:lnTo>
                  <a:lnTo>
                    <a:pt x="415544" y="436703"/>
                  </a:lnTo>
                  <a:lnTo>
                    <a:pt x="459324" y="418025"/>
                  </a:lnTo>
                  <a:lnTo>
                    <a:pt x="498858" y="396045"/>
                  </a:lnTo>
                  <a:lnTo>
                    <a:pt x="533656" y="371074"/>
                  </a:lnTo>
                  <a:lnTo>
                    <a:pt x="563227" y="343421"/>
                  </a:lnTo>
                  <a:lnTo>
                    <a:pt x="587080" y="313395"/>
                  </a:lnTo>
                  <a:lnTo>
                    <a:pt x="615673" y="247467"/>
                  </a:lnTo>
                  <a:lnTo>
                    <a:pt x="619431" y="212184"/>
                  </a:lnTo>
                  <a:lnTo>
                    <a:pt x="615673" y="176901"/>
                  </a:lnTo>
                  <a:lnTo>
                    <a:pt x="587080" y="110973"/>
                  </a:lnTo>
                  <a:lnTo>
                    <a:pt x="563227" y="80947"/>
                  </a:lnTo>
                  <a:lnTo>
                    <a:pt x="533656" y="53294"/>
                  </a:lnTo>
                  <a:lnTo>
                    <a:pt x="498858" y="28322"/>
                  </a:lnTo>
                  <a:lnTo>
                    <a:pt x="459324" y="6343"/>
                  </a:lnTo>
                  <a:lnTo>
                    <a:pt x="444456" y="0"/>
                  </a:lnTo>
                </a:path>
              </a:pathLst>
            </a:custGeom>
            <a:ln w="190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14413154" y="6105865"/>
            <a:ext cx="706755" cy="444500"/>
          </a:xfrm>
          <a:custGeom>
            <a:avLst/>
            <a:gdLst/>
            <a:ahLst/>
            <a:cxnLst/>
            <a:rect l="l" t="t" r="r" b="b"/>
            <a:pathLst>
              <a:path w="706755" h="444500">
                <a:moveTo>
                  <a:pt x="0" y="365177"/>
                </a:moveTo>
                <a:lnTo>
                  <a:pt x="43081" y="389702"/>
                </a:lnTo>
                <a:lnTo>
                  <a:pt x="86861" y="408380"/>
                </a:lnTo>
                <a:lnTo>
                  <a:pt x="134397" y="423447"/>
                </a:lnTo>
                <a:lnTo>
                  <a:pt x="185198" y="434592"/>
                </a:lnTo>
                <a:lnTo>
                  <a:pt x="238773" y="441507"/>
                </a:lnTo>
                <a:lnTo>
                  <a:pt x="294633" y="443880"/>
                </a:lnTo>
                <a:lnTo>
                  <a:pt x="350493" y="441507"/>
                </a:lnTo>
                <a:lnTo>
                  <a:pt x="404068" y="434592"/>
                </a:lnTo>
                <a:lnTo>
                  <a:pt x="454869" y="423447"/>
                </a:lnTo>
                <a:lnTo>
                  <a:pt x="502405" y="408380"/>
                </a:lnTo>
                <a:lnTo>
                  <a:pt x="546186" y="389702"/>
                </a:lnTo>
                <a:lnTo>
                  <a:pt x="585720" y="367722"/>
                </a:lnTo>
                <a:lnTo>
                  <a:pt x="620518" y="342751"/>
                </a:lnTo>
                <a:lnTo>
                  <a:pt x="650089" y="315098"/>
                </a:lnTo>
                <a:lnTo>
                  <a:pt x="673942" y="285072"/>
                </a:lnTo>
                <a:lnTo>
                  <a:pt x="702534" y="219144"/>
                </a:lnTo>
                <a:lnTo>
                  <a:pt x="706292" y="183861"/>
                </a:lnTo>
                <a:lnTo>
                  <a:pt x="702534" y="148578"/>
                </a:lnTo>
                <a:lnTo>
                  <a:pt x="691587" y="114738"/>
                </a:lnTo>
                <a:lnTo>
                  <a:pt x="673942" y="82650"/>
                </a:lnTo>
                <a:lnTo>
                  <a:pt x="650089" y="52624"/>
                </a:lnTo>
                <a:lnTo>
                  <a:pt x="620518" y="24971"/>
                </a:lnTo>
                <a:lnTo>
                  <a:pt x="585720" y="0"/>
                </a:lnTo>
              </a:path>
            </a:pathLst>
          </a:custGeom>
          <a:ln w="19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6690873" y="3545726"/>
          <a:ext cx="9146540" cy="5955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7805"/>
              </a:tblGrid>
              <a:tr h="1621155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dirty="0" sz="3100" spc="285" b="1">
                          <a:latin typeface="Calibri"/>
                          <a:cs typeface="Calibri"/>
                        </a:rPr>
                        <a:t>Rank</a:t>
                      </a:r>
                      <a:r>
                        <a:rPr dirty="0" sz="31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235" b="1">
                          <a:latin typeface="Calibri"/>
                          <a:cs typeface="Calibri"/>
                        </a:rPr>
                        <a:t>up</a:t>
                      </a:r>
                      <a:r>
                        <a:rPr dirty="0" sz="31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85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3100" spc="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295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31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75" b="1">
                          <a:latin typeface="Calibri"/>
                          <a:cs typeface="Calibri"/>
                        </a:rPr>
                        <a:t>candidates.</a:t>
                      </a:r>
                      <a:endParaRPr sz="3100">
                        <a:latin typeface="Calibri"/>
                        <a:cs typeface="Calibri"/>
                      </a:endParaRPr>
                    </a:p>
                    <a:p>
                      <a:pPr marL="36449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3100" spc="70">
                          <a:latin typeface="Calibri"/>
                          <a:cs typeface="Calibri"/>
                        </a:rPr>
                        <a:t>Mark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90"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than </a:t>
                      </a:r>
                      <a:r>
                        <a:rPr dirty="0" sz="3100" spc="29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 oval </a:t>
                      </a:r>
                      <a:r>
                        <a:rPr dirty="0" sz="3100" spc="6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35">
                          <a:latin typeface="Calibri"/>
                          <a:cs typeface="Calibri"/>
                        </a:rPr>
                        <a:t>each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75">
                          <a:latin typeface="Calibri"/>
                          <a:cs typeface="Calibri"/>
                        </a:rPr>
                        <a:t>column.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259715">
                    <a:lnR w="38100">
                      <a:solidFill>
                        <a:srgbClr val="000000"/>
                      </a:solidFill>
                      <a:prstDash val="solid"/>
                    </a:lnR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527810">
                <a:tc>
                  <a:txBody>
                    <a:bodyPr/>
                    <a:lstStyle/>
                    <a:p>
                      <a:pPr marL="5215255">
                        <a:lnSpc>
                          <a:spcPct val="100000"/>
                        </a:lnSpc>
                        <a:spcBef>
                          <a:spcPts val="1300"/>
                        </a:spcBef>
                        <a:tabLst>
                          <a:tab pos="6526530" algn="l"/>
                          <a:tab pos="7856855" algn="l"/>
                        </a:tabLst>
                      </a:pPr>
                      <a:r>
                        <a:rPr dirty="0" sz="3100" spc="245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3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3100" spc="23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3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3100" spc="245" b="1">
                          <a:latin typeface="Calibri"/>
                          <a:cs typeface="Calibri"/>
                        </a:rPr>
                        <a:t>3</a:t>
                      </a:r>
                      <a:endParaRPr sz="3100">
                        <a:latin typeface="Calibri"/>
                        <a:cs typeface="Calibri"/>
                      </a:endParaRPr>
                    </a:p>
                    <a:p>
                      <a:pPr marL="364490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415">
                          <a:latin typeface="Calibri"/>
                          <a:cs typeface="Calibri"/>
                        </a:rPr>
                        <a:t>A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16510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6310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950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350">
                          <a:latin typeface="Calibri"/>
                          <a:cs typeface="Calibri"/>
                        </a:rPr>
                        <a:t>B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24765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6465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409">
                          <a:latin typeface="Calibri"/>
                          <a:cs typeface="Calibri"/>
                        </a:rPr>
                        <a:t>C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20701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3290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350">
                          <a:latin typeface="Calibri"/>
                          <a:cs typeface="Calibri"/>
                        </a:rPr>
                        <a:t>D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19558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 descr=""/>
          <p:cNvSpPr/>
          <p:nvPr/>
        </p:nvSpPr>
        <p:spPr>
          <a:xfrm>
            <a:off x="11589722" y="7009340"/>
            <a:ext cx="663575" cy="485140"/>
          </a:xfrm>
          <a:custGeom>
            <a:avLst/>
            <a:gdLst/>
            <a:ahLst/>
            <a:cxnLst/>
            <a:rect l="l" t="t" r="r" b="b"/>
            <a:pathLst>
              <a:path w="663575" h="485140">
                <a:moveTo>
                  <a:pt x="203886" y="0"/>
                </a:moveTo>
                <a:lnTo>
                  <a:pt x="160106" y="18677"/>
                </a:lnTo>
                <a:lnTo>
                  <a:pt x="120572" y="40657"/>
                </a:lnTo>
                <a:lnTo>
                  <a:pt x="85774" y="65628"/>
                </a:lnTo>
                <a:lnTo>
                  <a:pt x="56203" y="93282"/>
                </a:lnTo>
                <a:lnTo>
                  <a:pt x="32350" y="123307"/>
                </a:lnTo>
                <a:lnTo>
                  <a:pt x="3757" y="189235"/>
                </a:lnTo>
                <a:lnTo>
                  <a:pt x="0" y="224519"/>
                </a:lnTo>
                <a:lnTo>
                  <a:pt x="3757" y="259802"/>
                </a:lnTo>
                <a:lnTo>
                  <a:pt x="32350" y="325730"/>
                </a:lnTo>
                <a:lnTo>
                  <a:pt x="56203" y="355755"/>
                </a:lnTo>
                <a:lnTo>
                  <a:pt x="85774" y="383409"/>
                </a:lnTo>
                <a:lnTo>
                  <a:pt x="120572" y="408380"/>
                </a:lnTo>
                <a:lnTo>
                  <a:pt x="160106" y="430360"/>
                </a:lnTo>
                <a:lnTo>
                  <a:pt x="203886" y="449038"/>
                </a:lnTo>
                <a:lnTo>
                  <a:pt x="251422" y="464104"/>
                </a:lnTo>
                <a:lnTo>
                  <a:pt x="302223" y="475250"/>
                </a:lnTo>
                <a:lnTo>
                  <a:pt x="355799" y="482164"/>
                </a:lnTo>
                <a:lnTo>
                  <a:pt x="411658" y="484538"/>
                </a:lnTo>
                <a:lnTo>
                  <a:pt x="467518" y="482164"/>
                </a:lnTo>
                <a:lnTo>
                  <a:pt x="521094" y="475250"/>
                </a:lnTo>
                <a:lnTo>
                  <a:pt x="571895" y="464104"/>
                </a:lnTo>
                <a:lnTo>
                  <a:pt x="619431" y="449038"/>
                </a:lnTo>
                <a:lnTo>
                  <a:pt x="663211" y="430360"/>
                </a:lnTo>
              </a:path>
            </a:pathLst>
          </a:custGeom>
          <a:ln w="190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3245149" y="6994273"/>
            <a:ext cx="521334" cy="499745"/>
          </a:xfrm>
          <a:custGeom>
            <a:avLst/>
            <a:gdLst/>
            <a:ahLst/>
            <a:cxnLst/>
            <a:rect l="l" t="t" r="r" b="b"/>
            <a:pathLst>
              <a:path w="521334" h="499745">
                <a:moveTo>
                  <a:pt x="0" y="490316"/>
                </a:moveTo>
                <a:lnTo>
                  <a:pt x="53575" y="497231"/>
                </a:lnTo>
                <a:lnTo>
                  <a:pt x="109435" y="499605"/>
                </a:lnTo>
                <a:lnTo>
                  <a:pt x="165294" y="497231"/>
                </a:lnTo>
                <a:lnTo>
                  <a:pt x="218870" y="490316"/>
                </a:lnTo>
                <a:lnTo>
                  <a:pt x="269671" y="479171"/>
                </a:lnTo>
                <a:lnTo>
                  <a:pt x="317207" y="464104"/>
                </a:lnTo>
                <a:lnTo>
                  <a:pt x="360987" y="445426"/>
                </a:lnTo>
                <a:lnTo>
                  <a:pt x="400521" y="423447"/>
                </a:lnTo>
                <a:lnTo>
                  <a:pt x="435319" y="398475"/>
                </a:lnTo>
                <a:lnTo>
                  <a:pt x="464890" y="370822"/>
                </a:lnTo>
                <a:lnTo>
                  <a:pt x="488743" y="340796"/>
                </a:lnTo>
                <a:lnTo>
                  <a:pt x="517336" y="274868"/>
                </a:lnTo>
                <a:lnTo>
                  <a:pt x="521094" y="239585"/>
                </a:lnTo>
                <a:lnTo>
                  <a:pt x="517336" y="204302"/>
                </a:lnTo>
                <a:lnTo>
                  <a:pt x="488743" y="138374"/>
                </a:lnTo>
                <a:lnTo>
                  <a:pt x="464890" y="108348"/>
                </a:lnTo>
                <a:lnTo>
                  <a:pt x="435319" y="80695"/>
                </a:lnTo>
                <a:lnTo>
                  <a:pt x="400521" y="55724"/>
                </a:lnTo>
                <a:lnTo>
                  <a:pt x="360987" y="33744"/>
                </a:lnTo>
                <a:lnTo>
                  <a:pt x="317207" y="15066"/>
                </a:lnTo>
                <a:lnTo>
                  <a:pt x="269671" y="0"/>
                </a:lnTo>
              </a:path>
            </a:pathLst>
          </a:custGeom>
          <a:ln w="190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14296090" y="6973840"/>
            <a:ext cx="833119" cy="529590"/>
            <a:chOff x="14296090" y="6973840"/>
            <a:chExt cx="833119" cy="529590"/>
          </a:xfrm>
        </p:grpSpPr>
        <p:sp>
          <p:nvSpPr>
            <p:cNvPr id="11" name="object 11" descr=""/>
            <p:cNvSpPr/>
            <p:nvPr/>
          </p:nvSpPr>
          <p:spPr>
            <a:xfrm>
              <a:off x="14296090" y="6973840"/>
              <a:ext cx="826769" cy="519430"/>
            </a:xfrm>
            <a:custGeom>
              <a:avLst/>
              <a:gdLst/>
              <a:ahLst/>
              <a:cxnLst/>
              <a:rect l="l" t="t" r="r" b="b"/>
              <a:pathLst>
                <a:path w="826769" h="519429">
                  <a:moveTo>
                    <a:pt x="413245" y="518868"/>
                  </a:moveTo>
                  <a:lnTo>
                    <a:pt x="357164" y="516500"/>
                  </a:lnTo>
                  <a:lnTo>
                    <a:pt x="303382" y="509601"/>
                  </a:lnTo>
                  <a:lnTo>
                    <a:pt x="252386" y="498480"/>
                  </a:lnTo>
                  <a:lnTo>
                    <a:pt x="204668" y="483447"/>
                  </a:lnTo>
                  <a:lnTo>
                    <a:pt x="160720" y="464811"/>
                  </a:lnTo>
                  <a:lnTo>
                    <a:pt x="121034" y="442881"/>
                  </a:lnTo>
                  <a:lnTo>
                    <a:pt x="86102" y="417966"/>
                  </a:lnTo>
                  <a:lnTo>
                    <a:pt x="56418" y="390375"/>
                  </a:lnTo>
                  <a:lnTo>
                    <a:pt x="32473" y="360417"/>
                  </a:lnTo>
                  <a:lnTo>
                    <a:pt x="3771" y="294637"/>
                  </a:lnTo>
                  <a:lnTo>
                    <a:pt x="0" y="259438"/>
                  </a:lnTo>
                  <a:lnTo>
                    <a:pt x="3771" y="224230"/>
                  </a:lnTo>
                  <a:lnTo>
                    <a:pt x="32473" y="158450"/>
                  </a:lnTo>
                  <a:lnTo>
                    <a:pt x="56418" y="128492"/>
                  </a:lnTo>
                  <a:lnTo>
                    <a:pt x="86102" y="100901"/>
                  </a:lnTo>
                  <a:lnTo>
                    <a:pt x="121034" y="75986"/>
                  </a:lnTo>
                  <a:lnTo>
                    <a:pt x="160720" y="54056"/>
                  </a:lnTo>
                  <a:lnTo>
                    <a:pt x="204668" y="35420"/>
                  </a:lnTo>
                  <a:lnTo>
                    <a:pt x="252386" y="20387"/>
                  </a:lnTo>
                  <a:lnTo>
                    <a:pt x="303382" y="9267"/>
                  </a:lnTo>
                  <a:lnTo>
                    <a:pt x="357164" y="2368"/>
                  </a:lnTo>
                  <a:lnTo>
                    <a:pt x="413238" y="0"/>
                  </a:lnTo>
                  <a:lnTo>
                    <a:pt x="469312" y="2368"/>
                  </a:lnTo>
                  <a:lnTo>
                    <a:pt x="523093" y="9267"/>
                  </a:lnTo>
                  <a:lnTo>
                    <a:pt x="574089" y="20387"/>
                  </a:lnTo>
                  <a:lnTo>
                    <a:pt x="621807" y="35420"/>
                  </a:lnTo>
                  <a:lnTo>
                    <a:pt x="665755" y="54056"/>
                  </a:lnTo>
                  <a:lnTo>
                    <a:pt x="705441" y="75986"/>
                  </a:lnTo>
                  <a:lnTo>
                    <a:pt x="740373" y="100901"/>
                  </a:lnTo>
                  <a:lnTo>
                    <a:pt x="770057" y="128492"/>
                  </a:lnTo>
                  <a:lnTo>
                    <a:pt x="794002" y="158450"/>
                  </a:lnTo>
                  <a:lnTo>
                    <a:pt x="822703" y="224230"/>
                  </a:lnTo>
                  <a:lnTo>
                    <a:pt x="826475" y="259429"/>
                  </a:lnTo>
                  <a:lnTo>
                    <a:pt x="822703" y="294637"/>
                  </a:lnTo>
                  <a:lnTo>
                    <a:pt x="794002" y="360417"/>
                  </a:lnTo>
                  <a:lnTo>
                    <a:pt x="770057" y="390375"/>
                  </a:lnTo>
                  <a:lnTo>
                    <a:pt x="740373" y="417966"/>
                  </a:lnTo>
                  <a:lnTo>
                    <a:pt x="705441" y="442881"/>
                  </a:lnTo>
                  <a:lnTo>
                    <a:pt x="665755" y="464811"/>
                  </a:lnTo>
                  <a:lnTo>
                    <a:pt x="621807" y="483447"/>
                  </a:lnTo>
                  <a:lnTo>
                    <a:pt x="574089" y="498480"/>
                  </a:lnTo>
                  <a:lnTo>
                    <a:pt x="523093" y="509601"/>
                  </a:lnTo>
                  <a:lnTo>
                    <a:pt x="469312" y="516500"/>
                  </a:lnTo>
                  <a:lnTo>
                    <a:pt x="413245" y="5188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4486582" y="7021582"/>
              <a:ext cx="633095" cy="472440"/>
            </a:xfrm>
            <a:custGeom>
              <a:avLst/>
              <a:gdLst/>
              <a:ahLst/>
              <a:cxnLst/>
              <a:rect l="l" t="t" r="r" b="b"/>
              <a:pathLst>
                <a:path w="633094" h="472440">
                  <a:moveTo>
                    <a:pt x="0" y="431064"/>
                  </a:moveTo>
                  <a:lnTo>
                    <a:pt x="60969" y="451862"/>
                  </a:lnTo>
                  <a:lnTo>
                    <a:pt x="111770" y="463007"/>
                  </a:lnTo>
                  <a:lnTo>
                    <a:pt x="165345" y="469922"/>
                  </a:lnTo>
                  <a:lnTo>
                    <a:pt x="221205" y="472296"/>
                  </a:lnTo>
                  <a:lnTo>
                    <a:pt x="277065" y="469922"/>
                  </a:lnTo>
                  <a:lnTo>
                    <a:pt x="330640" y="463007"/>
                  </a:lnTo>
                  <a:lnTo>
                    <a:pt x="381441" y="451862"/>
                  </a:lnTo>
                  <a:lnTo>
                    <a:pt x="428977" y="436795"/>
                  </a:lnTo>
                  <a:lnTo>
                    <a:pt x="472757" y="418117"/>
                  </a:lnTo>
                  <a:lnTo>
                    <a:pt x="512292" y="396138"/>
                  </a:lnTo>
                  <a:lnTo>
                    <a:pt x="547090" y="371166"/>
                  </a:lnTo>
                  <a:lnTo>
                    <a:pt x="576660" y="343513"/>
                  </a:lnTo>
                  <a:lnTo>
                    <a:pt x="600514" y="313487"/>
                  </a:lnTo>
                  <a:lnTo>
                    <a:pt x="629106" y="247559"/>
                  </a:lnTo>
                  <a:lnTo>
                    <a:pt x="632864" y="212276"/>
                  </a:lnTo>
                  <a:lnTo>
                    <a:pt x="629106" y="176993"/>
                  </a:lnTo>
                  <a:lnTo>
                    <a:pt x="600514" y="111065"/>
                  </a:lnTo>
                  <a:lnTo>
                    <a:pt x="576660" y="81039"/>
                  </a:lnTo>
                  <a:lnTo>
                    <a:pt x="547090" y="53386"/>
                  </a:lnTo>
                  <a:lnTo>
                    <a:pt x="512292" y="28415"/>
                  </a:lnTo>
                  <a:lnTo>
                    <a:pt x="472757" y="6435"/>
                  </a:lnTo>
                  <a:lnTo>
                    <a:pt x="457673" y="0"/>
                  </a:lnTo>
                </a:path>
              </a:pathLst>
            </a:custGeom>
            <a:ln w="19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/>
          <p:nvPr/>
        </p:nvSpPr>
        <p:spPr>
          <a:xfrm>
            <a:off x="11589722" y="7990856"/>
            <a:ext cx="739775" cy="444500"/>
          </a:xfrm>
          <a:custGeom>
            <a:avLst/>
            <a:gdLst/>
            <a:ahLst/>
            <a:cxnLst/>
            <a:rect l="l" t="t" r="r" b="b"/>
            <a:pathLst>
              <a:path w="739775" h="444500">
                <a:moveTo>
                  <a:pt x="120571" y="0"/>
                </a:moveTo>
                <a:lnTo>
                  <a:pt x="85774" y="24971"/>
                </a:lnTo>
                <a:lnTo>
                  <a:pt x="56203" y="52624"/>
                </a:lnTo>
                <a:lnTo>
                  <a:pt x="32350" y="82650"/>
                </a:lnTo>
                <a:lnTo>
                  <a:pt x="3757" y="148578"/>
                </a:lnTo>
                <a:lnTo>
                  <a:pt x="0" y="183861"/>
                </a:lnTo>
                <a:lnTo>
                  <a:pt x="3757" y="219144"/>
                </a:lnTo>
                <a:lnTo>
                  <a:pt x="32350" y="285072"/>
                </a:lnTo>
                <a:lnTo>
                  <a:pt x="56203" y="315098"/>
                </a:lnTo>
                <a:lnTo>
                  <a:pt x="85774" y="342751"/>
                </a:lnTo>
                <a:lnTo>
                  <a:pt x="120572" y="367722"/>
                </a:lnTo>
                <a:lnTo>
                  <a:pt x="160106" y="389702"/>
                </a:lnTo>
                <a:lnTo>
                  <a:pt x="203886" y="408380"/>
                </a:lnTo>
                <a:lnTo>
                  <a:pt x="251422" y="423447"/>
                </a:lnTo>
                <a:lnTo>
                  <a:pt x="302223" y="434592"/>
                </a:lnTo>
                <a:lnTo>
                  <a:pt x="355799" y="441507"/>
                </a:lnTo>
                <a:lnTo>
                  <a:pt x="411658" y="443880"/>
                </a:lnTo>
                <a:lnTo>
                  <a:pt x="467518" y="441507"/>
                </a:lnTo>
                <a:lnTo>
                  <a:pt x="521094" y="434592"/>
                </a:lnTo>
                <a:lnTo>
                  <a:pt x="571895" y="423447"/>
                </a:lnTo>
                <a:lnTo>
                  <a:pt x="619431" y="408380"/>
                </a:lnTo>
                <a:lnTo>
                  <a:pt x="663211" y="389702"/>
                </a:lnTo>
                <a:lnTo>
                  <a:pt x="702745" y="367722"/>
                </a:lnTo>
                <a:lnTo>
                  <a:pt x="737543" y="342751"/>
                </a:lnTo>
                <a:lnTo>
                  <a:pt x="739773" y="340666"/>
                </a:lnTo>
              </a:path>
            </a:pathLst>
          </a:custGeom>
          <a:ln w="190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13103031" y="7950199"/>
            <a:ext cx="663575" cy="485140"/>
          </a:xfrm>
          <a:custGeom>
            <a:avLst/>
            <a:gdLst/>
            <a:ahLst/>
            <a:cxnLst/>
            <a:rect l="l" t="t" r="r" b="b"/>
            <a:pathLst>
              <a:path w="663575" h="485140">
                <a:moveTo>
                  <a:pt x="0" y="430360"/>
                </a:moveTo>
                <a:lnTo>
                  <a:pt x="43779" y="449038"/>
                </a:lnTo>
                <a:lnTo>
                  <a:pt x="91315" y="464104"/>
                </a:lnTo>
                <a:lnTo>
                  <a:pt x="142116" y="475250"/>
                </a:lnTo>
                <a:lnTo>
                  <a:pt x="195692" y="482164"/>
                </a:lnTo>
                <a:lnTo>
                  <a:pt x="251552" y="484538"/>
                </a:lnTo>
                <a:lnTo>
                  <a:pt x="307411" y="482164"/>
                </a:lnTo>
                <a:lnTo>
                  <a:pt x="360987" y="475250"/>
                </a:lnTo>
                <a:lnTo>
                  <a:pt x="411788" y="464104"/>
                </a:lnTo>
                <a:lnTo>
                  <a:pt x="459324" y="449038"/>
                </a:lnTo>
                <a:lnTo>
                  <a:pt x="503104" y="430360"/>
                </a:lnTo>
                <a:lnTo>
                  <a:pt x="542639" y="408380"/>
                </a:lnTo>
                <a:lnTo>
                  <a:pt x="577436" y="383409"/>
                </a:lnTo>
                <a:lnTo>
                  <a:pt x="607007" y="355755"/>
                </a:lnTo>
                <a:lnTo>
                  <a:pt x="630860" y="325730"/>
                </a:lnTo>
                <a:lnTo>
                  <a:pt x="659453" y="259802"/>
                </a:lnTo>
                <a:lnTo>
                  <a:pt x="663211" y="224518"/>
                </a:lnTo>
                <a:lnTo>
                  <a:pt x="659453" y="189235"/>
                </a:lnTo>
                <a:lnTo>
                  <a:pt x="630860" y="123307"/>
                </a:lnTo>
                <a:lnTo>
                  <a:pt x="607007" y="93282"/>
                </a:lnTo>
                <a:lnTo>
                  <a:pt x="577436" y="65628"/>
                </a:lnTo>
                <a:lnTo>
                  <a:pt x="542639" y="40657"/>
                </a:lnTo>
                <a:lnTo>
                  <a:pt x="503104" y="18677"/>
                </a:lnTo>
                <a:lnTo>
                  <a:pt x="459324" y="0"/>
                </a:lnTo>
              </a:path>
            </a:pathLst>
          </a:custGeom>
          <a:ln w="190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14405192" y="7989847"/>
            <a:ext cx="714375" cy="445134"/>
          </a:xfrm>
          <a:custGeom>
            <a:avLst/>
            <a:gdLst/>
            <a:ahLst/>
            <a:cxnLst/>
            <a:rect l="l" t="t" r="r" b="b"/>
            <a:pathLst>
              <a:path w="714375" h="445134">
                <a:moveTo>
                  <a:pt x="0" y="360473"/>
                </a:moveTo>
                <a:lnTo>
                  <a:pt x="51042" y="390711"/>
                </a:lnTo>
                <a:lnTo>
                  <a:pt x="94822" y="409389"/>
                </a:lnTo>
                <a:lnTo>
                  <a:pt x="142358" y="424456"/>
                </a:lnTo>
                <a:lnTo>
                  <a:pt x="193159" y="435601"/>
                </a:lnTo>
                <a:lnTo>
                  <a:pt x="246735" y="442516"/>
                </a:lnTo>
                <a:lnTo>
                  <a:pt x="302594" y="444889"/>
                </a:lnTo>
                <a:lnTo>
                  <a:pt x="358454" y="442516"/>
                </a:lnTo>
                <a:lnTo>
                  <a:pt x="412030" y="435601"/>
                </a:lnTo>
                <a:lnTo>
                  <a:pt x="462831" y="424456"/>
                </a:lnTo>
                <a:lnTo>
                  <a:pt x="510366" y="409389"/>
                </a:lnTo>
                <a:lnTo>
                  <a:pt x="554147" y="390711"/>
                </a:lnTo>
                <a:lnTo>
                  <a:pt x="593681" y="368731"/>
                </a:lnTo>
                <a:lnTo>
                  <a:pt x="628479" y="343760"/>
                </a:lnTo>
                <a:lnTo>
                  <a:pt x="658050" y="316107"/>
                </a:lnTo>
                <a:lnTo>
                  <a:pt x="681903" y="286081"/>
                </a:lnTo>
                <a:lnTo>
                  <a:pt x="710495" y="220153"/>
                </a:lnTo>
                <a:lnTo>
                  <a:pt x="714253" y="184870"/>
                </a:lnTo>
                <a:lnTo>
                  <a:pt x="710495" y="149587"/>
                </a:lnTo>
                <a:lnTo>
                  <a:pt x="681903" y="83659"/>
                </a:lnTo>
                <a:lnTo>
                  <a:pt x="658050" y="53633"/>
                </a:lnTo>
                <a:lnTo>
                  <a:pt x="628479" y="25980"/>
                </a:lnTo>
                <a:lnTo>
                  <a:pt x="593681" y="1008"/>
                </a:lnTo>
                <a:lnTo>
                  <a:pt x="591866" y="0"/>
                </a:lnTo>
              </a:path>
            </a:pathLst>
          </a:custGeom>
          <a:ln w="190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11589722" y="8890666"/>
            <a:ext cx="788035" cy="419100"/>
          </a:xfrm>
          <a:custGeom>
            <a:avLst/>
            <a:gdLst/>
            <a:ahLst/>
            <a:cxnLst/>
            <a:rect l="l" t="t" r="r" b="b"/>
            <a:pathLst>
              <a:path w="788034" h="419100">
                <a:moveTo>
                  <a:pt x="85774" y="0"/>
                </a:moveTo>
                <a:lnTo>
                  <a:pt x="56203" y="27653"/>
                </a:lnTo>
                <a:lnTo>
                  <a:pt x="32350" y="57678"/>
                </a:lnTo>
                <a:lnTo>
                  <a:pt x="3757" y="123606"/>
                </a:lnTo>
                <a:lnTo>
                  <a:pt x="0" y="158889"/>
                </a:lnTo>
                <a:lnTo>
                  <a:pt x="3757" y="194173"/>
                </a:lnTo>
                <a:lnTo>
                  <a:pt x="32350" y="260101"/>
                </a:lnTo>
                <a:lnTo>
                  <a:pt x="56203" y="290126"/>
                </a:lnTo>
                <a:lnTo>
                  <a:pt x="85774" y="317780"/>
                </a:lnTo>
                <a:lnTo>
                  <a:pt x="120572" y="342751"/>
                </a:lnTo>
                <a:lnTo>
                  <a:pt x="160106" y="364731"/>
                </a:lnTo>
                <a:lnTo>
                  <a:pt x="203886" y="383409"/>
                </a:lnTo>
                <a:lnTo>
                  <a:pt x="251422" y="398475"/>
                </a:lnTo>
                <a:lnTo>
                  <a:pt x="302223" y="409621"/>
                </a:lnTo>
                <a:lnTo>
                  <a:pt x="355799" y="416535"/>
                </a:lnTo>
                <a:lnTo>
                  <a:pt x="411658" y="418909"/>
                </a:lnTo>
                <a:lnTo>
                  <a:pt x="467518" y="416535"/>
                </a:lnTo>
                <a:lnTo>
                  <a:pt x="521094" y="409621"/>
                </a:lnTo>
                <a:lnTo>
                  <a:pt x="571895" y="398475"/>
                </a:lnTo>
                <a:lnTo>
                  <a:pt x="619431" y="383409"/>
                </a:lnTo>
                <a:lnTo>
                  <a:pt x="663211" y="364731"/>
                </a:lnTo>
                <a:lnTo>
                  <a:pt x="702745" y="342751"/>
                </a:lnTo>
                <a:lnTo>
                  <a:pt x="737543" y="317780"/>
                </a:lnTo>
                <a:lnTo>
                  <a:pt x="767114" y="290126"/>
                </a:lnTo>
                <a:lnTo>
                  <a:pt x="787463" y="264512"/>
                </a:lnTo>
              </a:path>
            </a:pathLst>
          </a:custGeom>
          <a:ln w="190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13063497" y="8843715"/>
            <a:ext cx="702945" cy="466090"/>
          </a:xfrm>
          <a:custGeom>
            <a:avLst/>
            <a:gdLst/>
            <a:ahLst/>
            <a:cxnLst/>
            <a:rect l="l" t="t" r="r" b="b"/>
            <a:pathLst>
              <a:path w="702944" h="466090">
                <a:moveTo>
                  <a:pt x="0" y="389702"/>
                </a:moveTo>
                <a:lnTo>
                  <a:pt x="39534" y="411682"/>
                </a:lnTo>
                <a:lnTo>
                  <a:pt x="83314" y="430360"/>
                </a:lnTo>
                <a:lnTo>
                  <a:pt x="130850" y="445426"/>
                </a:lnTo>
                <a:lnTo>
                  <a:pt x="181651" y="456572"/>
                </a:lnTo>
                <a:lnTo>
                  <a:pt x="235227" y="463486"/>
                </a:lnTo>
                <a:lnTo>
                  <a:pt x="291086" y="465860"/>
                </a:lnTo>
                <a:lnTo>
                  <a:pt x="346946" y="463486"/>
                </a:lnTo>
                <a:lnTo>
                  <a:pt x="400522" y="456572"/>
                </a:lnTo>
                <a:lnTo>
                  <a:pt x="451323" y="445426"/>
                </a:lnTo>
                <a:lnTo>
                  <a:pt x="498858" y="430360"/>
                </a:lnTo>
                <a:lnTo>
                  <a:pt x="542639" y="411682"/>
                </a:lnTo>
                <a:lnTo>
                  <a:pt x="582173" y="389702"/>
                </a:lnTo>
                <a:lnTo>
                  <a:pt x="616971" y="364731"/>
                </a:lnTo>
                <a:lnTo>
                  <a:pt x="646542" y="337077"/>
                </a:lnTo>
                <a:lnTo>
                  <a:pt x="670395" y="307052"/>
                </a:lnTo>
                <a:lnTo>
                  <a:pt x="698987" y="241124"/>
                </a:lnTo>
                <a:lnTo>
                  <a:pt x="702745" y="205840"/>
                </a:lnTo>
                <a:lnTo>
                  <a:pt x="698987" y="170557"/>
                </a:lnTo>
                <a:lnTo>
                  <a:pt x="670395" y="104629"/>
                </a:lnTo>
                <a:lnTo>
                  <a:pt x="646542" y="74604"/>
                </a:lnTo>
                <a:lnTo>
                  <a:pt x="616971" y="46950"/>
                </a:lnTo>
                <a:lnTo>
                  <a:pt x="582173" y="21979"/>
                </a:lnTo>
                <a:lnTo>
                  <a:pt x="542639" y="0"/>
                </a:lnTo>
              </a:path>
            </a:pathLst>
          </a:custGeom>
          <a:ln w="19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14360810" y="8869516"/>
            <a:ext cx="758825" cy="440055"/>
          </a:xfrm>
          <a:custGeom>
            <a:avLst/>
            <a:gdLst/>
            <a:ahLst/>
            <a:cxnLst/>
            <a:rect l="l" t="t" r="r" b="b"/>
            <a:pathLst>
              <a:path w="758825" h="440054">
                <a:moveTo>
                  <a:pt x="0" y="319204"/>
                </a:moveTo>
                <a:lnTo>
                  <a:pt x="55890" y="363900"/>
                </a:lnTo>
                <a:lnTo>
                  <a:pt x="95424" y="385880"/>
                </a:lnTo>
                <a:lnTo>
                  <a:pt x="139204" y="404558"/>
                </a:lnTo>
                <a:lnTo>
                  <a:pt x="186740" y="419625"/>
                </a:lnTo>
                <a:lnTo>
                  <a:pt x="237541" y="430770"/>
                </a:lnTo>
                <a:lnTo>
                  <a:pt x="291117" y="437685"/>
                </a:lnTo>
                <a:lnTo>
                  <a:pt x="346977" y="440058"/>
                </a:lnTo>
                <a:lnTo>
                  <a:pt x="402836" y="437685"/>
                </a:lnTo>
                <a:lnTo>
                  <a:pt x="456412" y="430770"/>
                </a:lnTo>
                <a:lnTo>
                  <a:pt x="507213" y="419625"/>
                </a:lnTo>
                <a:lnTo>
                  <a:pt x="554749" y="404558"/>
                </a:lnTo>
                <a:lnTo>
                  <a:pt x="598529" y="385880"/>
                </a:lnTo>
                <a:lnTo>
                  <a:pt x="638063" y="363900"/>
                </a:lnTo>
                <a:lnTo>
                  <a:pt x="672861" y="338929"/>
                </a:lnTo>
                <a:lnTo>
                  <a:pt x="702432" y="311276"/>
                </a:lnTo>
                <a:lnTo>
                  <a:pt x="726285" y="281250"/>
                </a:lnTo>
                <a:lnTo>
                  <a:pt x="754878" y="215322"/>
                </a:lnTo>
                <a:lnTo>
                  <a:pt x="758636" y="180039"/>
                </a:lnTo>
                <a:lnTo>
                  <a:pt x="754878" y="144756"/>
                </a:lnTo>
                <a:lnTo>
                  <a:pt x="743931" y="110916"/>
                </a:lnTo>
                <a:lnTo>
                  <a:pt x="726285" y="78828"/>
                </a:lnTo>
                <a:lnTo>
                  <a:pt x="702432" y="48802"/>
                </a:lnTo>
                <a:lnTo>
                  <a:pt x="672861" y="21149"/>
                </a:lnTo>
                <a:lnTo>
                  <a:pt x="643389" y="0"/>
                </a:lnTo>
              </a:path>
            </a:pathLst>
          </a:custGeom>
          <a:ln w="190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9" name="object 19" descr=""/>
          <p:cNvGrpSpPr/>
          <p:nvPr/>
        </p:nvGrpSpPr>
        <p:grpSpPr>
          <a:xfrm>
            <a:off x="14683810" y="2267786"/>
            <a:ext cx="2571750" cy="2571750"/>
            <a:chOff x="14683810" y="2267786"/>
            <a:chExt cx="2571750" cy="2571750"/>
          </a:xfrm>
        </p:grpSpPr>
        <p:sp>
          <p:nvSpPr>
            <p:cNvPr id="20" name="object 20" descr=""/>
            <p:cNvSpPr/>
            <p:nvPr/>
          </p:nvSpPr>
          <p:spPr>
            <a:xfrm>
              <a:off x="14683810" y="2267786"/>
              <a:ext cx="2571750" cy="2571750"/>
            </a:xfrm>
            <a:custGeom>
              <a:avLst/>
              <a:gdLst/>
              <a:ahLst/>
              <a:cxnLst/>
              <a:rect l="l" t="t" r="r" b="b"/>
              <a:pathLst>
                <a:path w="2571750" h="2571750">
                  <a:moveTo>
                    <a:pt x="1269997" y="2571652"/>
                  </a:moveTo>
                  <a:lnTo>
                    <a:pt x="1222683" y="2570200"/>
                  </a:lnTo>
                  <a:lnTo>
                    <a:pt x="1175454" y="2567008"/>
                  </a:lnTo>
                  <a:lnTo>
                    <a:pt x="1128373" y="2562079"/>
                  </a:lnTo>
                  <a:lnTo>
                    <a:pt x="1081504" y="2555420"/>
                  </a:lnTo>
                  <a:lnTo>
                    <a:pt x="1034916" y="2547041"/>
                  </a:lnTo>
                  <a:lnTo>
                    <a:pt x="988667" y="2536953"/>
                  </a:lnTo>
                  <a:lnTo>
                    <a:pt x="942818" y="2525170"/>
                  </a:lnTo>
                  <a:lnTo>
                    <a:pt x="897434" y="2511706"/>
                  </a:lnTo>
                  <a:lnTo>
                    <a:pt x="852579" y="2496582"/>
                  </a:lnTo>
                  <a:lnTo>
                    <a:pt x="808311" y="2479817"/>
                  </a:lnTo>
                  <a:lnTo>
                    <a:pt x="764688" y="2461433"/>
                  </a:lnTo>
                  <a:lnTo>
                    <a:pt x="721771" y="2441456"/>
                  </a:lnTo>
                  <a:lnTo>
                    <a:pt x="679620" y="2419915"/>
                  </a:lnTo>
                  <a:lnTo>
                    <a:pt x="638291" y="2396836"/>
                  </a:lnTo>
                  <a:lnTo>
                    <a:pt x="597837" y="2372250"/>
                  </a:lnTo>
                  <a:lnTo>
                    <a:pt x="558316" y="2346192"/>
                  </a:lnTo>
                  <a:lnTo>
                    <a:pt x="519783" y="2318698"/>
                  </a:lnTo>
                  <a:lnTo>
                    <a:pt x="482287" y="2289805"/>
                  </a:lnTo>
                  <a:lnTo>
                    <a:pt x="445879" y="2259550"/>
                  </a:lnTo>
                  <a:lnTo>
                    <a:pt x="410609" y="2227975"/>
                  </a:lnTo>
                  <a:lnTo>
                    <a:pt x="376527" y="2195125"/>
                  </a:lnTo>
                  <a:lnTo>
                    <a:pt x="343677" y="2161043"/>
                  </a:lnTo>
                  <a:lnTo>
                    <a:pt x="312102" y="2125773"/>
                  </a:lnTo>
                  <a:lnTo>
                    <a:pt x="281846" y="2089364"/>
                  </a:lnTo>
                  <a:lnTo>
                    <a:pt x="252953" y="2051869"/>
                  </a:lnTo>
                  <a:lnTo>
                    <a:pt x="225459" y="2013335"/>
                  </a:lnTo>
                  <a:lnTo>
                    <a:pt x="199402" y="1973814"/>
                  </a:lnTo>
                  <a:lnTo>
                    <a:pt x="174816" y="1933360"/>
                  </a:lnTo>
                  <a:lnTo>
                    <a:pt x="151737" y="1892031"/>
                  </a:lnTo>
                  <a:lnTo>
                    <a:pt x="130195" y="1849881"/>
                  </a:lnTo>
                  <a:lnTo>
                    <a:pt x="110218" y="1806964"/>
                  </a:lnTo>
                  <a:lnTo>
                    <a:pt x="91834" y="1763340"/>
                  </a:lnTo>
                  <a:lnTo>
                    <a:pt x="75070" y="1719072"/>
                  </a:lnTo>
                  <a:lnTo>
                    <a:pt x="59946" y="1674217"/>
                  </a:lnTo>
                  <a:lnTo>
                    <a:pt x="46482" y="1628833"/>
                  </a:lnTo>
                  <a:lnTo>
                    <a:pt x="34698" y="1582985"/>
                  </a:lnTo>
                  <a:lnTo>
                    <a:pt x="24610" y="1536736"/>
                  </a:lnTo>
                  <a:lnTo>
                    <a:pt x="16232" y="1490147"/>
                  </a:lnTo>
                  <a:lnTo>
                    <a:pt x="9573" y="1443279"/>
                  </a:lnTo>
                  <a:lnTo>
                    <a:pt x="4644" y="1396198"/>
                  </a:lnTo>
                  <a:lnTo>
                    <a:pt x="1452" y="1348969"/>
                  </a:lnTo>
                  <a:lnTo>
                    <a:pt x="0" y="1301655"/>
                  </a:lnTo>
                  <a:lnTo>
                    <a:pt x="290" y="1254317"/>
                  </a:lnTo>
                  <a:lnTo>
                    <a:pt x="2323" y="1207022"/>
                  </a:lnTo>
                  <a:lnTo>
                    <a:pt x="6095" y="1159837"/>
                  </a:lnTo>
                  <a:lnTo>
                    <a:pt x="11601" y="1112821"/>
                  </a:lnTo>
                  <a:lnTo>
                    <a:pt x="18834" y="1066039"/>
                  </a:lnTo>
                  <a:lnTo>
                    <a:pt x="27784" y="1019554"/>
                  </a:lnTo>
                  <a:lnTo>
                    <a:pt x="38439" y="973432"/>
                  </a:lnTo>
                  <a:lnTo>
                    <a:pt x="50784" y="927734"/>
                  </a:lnTo>
                  <a:lnTo>
                    <a:pt x="64803" y="882519"/>
                  </a:lnTo>
                  <a:lnTo>
                    <a:pt x="80477" y="837850"/>
                  </a:lnTo>
                  <a:lnTo>
                    <a:pt x="97784" y="793791"/>
                  </a:lnTo>
                  <a:lnTo>
                    <a:pt x="116701" y="750399"/>
                  </a:lnTo>
                  <a:lnTo>
                    <a:pt x="137203" y="707730"/>
                  </a:lnTo>
                  <a:lnTo>
                    <a:pt x="159262" y="665845"/>
                  </a:lnTo>
                  <a:lnTo>
                    <a:pt x="182846" y="624803"/>
                  </a:lnTo>
                  <a:lnTo>
                    <a:pt x="207925" y="584656"/>
                  </a:lnTo>
                  <a:lnTo>
                    <a:pt x="234466" y="545457"/>
                  </a:lnTo>
                  <a:lnTo>
                    <a:pt x="262432" y="507262"/>
                  </a:lnTo>
                  <a:lnTo>
                    <a:pt x="291783" y="470124"/>
                  </a:lnTo>
                  <a:lnTo>
                    <a:pt x="322481" y="434091"/>
                  </a:lnTo>
                  <a:lnTo>
                    <a:pt x="354486" y="399211"/>
                  </a:lnTo>
                  <a:lnTo>
                    <a:pt x="387754" y="365533"/>
                  </a:lnTo>
                  <a:lnTo>
                    <a:pt x="422237" y="333104"/>
                  </a:lnTo>
                  <a:lnTo>
                    <a:pt x="457890" y="301966"/>
                  </a:lnTo>
                  <a:lnTo>
                    <a:pt x="494667" y="272159"/>
                  </a:lnTo>
                  <a:lnTo>
                    <a:pt x="532516" y="243727"/>
                  </a:lnTo>
                  <a:lnTo>
                    <a:pt x="571384" y="216708"/>
                  </a:lnTo>
                  <a:lnTo>
                    <a:pt x="611220" y="191139"/>
                  </a:lnTo>
                  <a:lnTo>
                    <a:pt x="651972" y="167051"/>
                  </a:lnTo>
                  <a:lnTo>
                    <a:pt x="693583" y="144480"/>
                  </a:lnTo>
                  <a:lnTo>
                    <a:pt x="735995" y="123457"/>
                  </a:lnTo>
                  <a:lnTo>
                    <a:pt x="779152" y="104009"/>
                  </a:lnTo>
                  <a:lnTo>
                    <a:pt x="822997" y="86162"/>
                  </a:lnTo>
                  <a:lnTo>
                    <a:pt x="867470" y="69941"/>
                  </a:lnTo>
                  <a:lnTo>
                    <a:pt x="912508" y="55369"/>
                  </a:lnTo>
                  <a:lnTo>
                    <a:pt x="958051" y="42464"/>
                  </a:lnTo>
                  <a:lnTo>
                    <a:pt x="1004041" y="31243"/>
                  </a:lnTo>
                  <a:lnTo>
                    <a:pt x="1050412" y="21723"/>
                  </a:lnTo>
                  <a:lnTo>
                    <a:pt x="1097100" y="13917"/>
                  </a:lnTo>
                  <a:lnTo>
                    <a:pt x="1144044" y="7834"/>
                  </a:lnTo>
                  <a:lnTo>
                    <a:pt x="1191183" y="3484"/>
                  </a:lnTo>
                  <a:lnTo>
                    <a:pt x="1238449" y="871"/>
                  </a:lnTo>
                  <a:lnTo>
                    <a:pt x="1285777" y="0"/>
                  </a:lnTo>
                  <a:lnTo>
                    <a:pt x="1333106" y="871"/>
                  </a:lnTo>
                  <a:lnTo>
                    <a:pt x="1380372" y="3484"/>
                  </a:lnTo>
                  <a:lnTo>
                    <a:pt x="1427511" y="7834"/>
                  </a:lnTo>
                  <a:lnTo>
                    <a:pt x="1474454" y="13917"/>
                  </a:lnTo>
                  <a:lnTo>
                    <a:pt x="1521142" y="21723"/>
                  </a:lnTo>
                  <a:lnTo>
                    <a:pt x="1567514" y="31243"/>
                  </a:lnTo>
                  <a:lnTo>
                    <a:pt x="1613504" y="42464"/>
                  </a:lnTo>
                  <a:lnTo>
                    <a:pt x="1659047" y="55369"/>
                  </a:lnTo>
                  <a:lnTo>
                    <a:pt x="1704084" y="69941"/>
                  </a:lnTo>
                  <a:lnTo>
                    <a:pt x="1748557" y="86162"/>
                  </a:lnTo>
                  <a:lnTo>
                    <a:pt x="1792403" y="104009"/>
                  </a:lnTo>
                  <a:lnTo>
                    <a:pt x="1835560" y="123457"/>
                  </a:lnTo>
                  <a:lnTo>
                    <a:pt x="1877971" y="144480"/>
                  </a:lnTo>
                  <a:lnTo>
                    <a:pt x="1919583" y="167051"/>
                  </a:lnTo>
                  <a:lnTo>
                    <a:pt x="1960335" y="191139"/>
                  </a:lnTo>
                  <a:lnTo>
                    <a:pt x="2000171" y="216708"/>
                  </a:lnTo>
                  <a:lnTo>
                    <a:pt x="2039039" y="243727"/>
                  </a:lnTo>
                  <a:lnTo>
                    <a:pt x="2076888" y="272159"/>
                  </a:lnTo>
                  <a:lnTo>
                    <a:pt x="2113665" y="301966"/>
                  </a:lnTo>
                  <a:lnTo>
                    <a:pt x="2149318" y="333104"/>
                  </a:lnTo>
                  <a:lnTo>
                    <a:pt x="2183801" y="365533"/>
                  </a:lnTo>
                  <a:lnTo>
                    <a:pt x="2217068" y="399211"/>
                  </a:lnTo>
                  <a:lnTo>
                    <a:pt x="2249074" y="434091"/>
                  </a:lnTo>
                  <a:lnTo>
                    <a:pt x="2279772" y="470124"/>
                  </a:lnTo>
                  <a:lnTo>
                    <a:pt x="2309123" y="507262"/>
                  </a:lnTo>
                  <a:lnTo>
                    <a:pt x="2337089" y="545457"/>
                  </a:lnTo>
                  <a:lnTo>
                    <a:pt x="2363630" y="584656"/>
                  </a:lnTo>
                  <a:lnTo>
                    <a:pt x="2388709" y="624802"/>
                  </a:lnTo>
                  <a:lnTo>
                    <a:pt x="2412293" y="665845"/>
                  </a:lnTo>
                  <a:lnTo>
                    <a:pt x="2434352" y="707730"/>
                  </a:lnTo>
                  <a:lnTo>
                    <a:pt x="2454854" y="750399"/>
                  </a:lnTo>
                  <a:lnTo>
                    <a:pt x="2473770" y="793791"/>
                  </a:lnTo>
                  <a:lnTo>
                    <a:pt x="2491077" y="837850"/>
                  </a:lnTo>
                  <a:lnTo>
                    <a:pt x="2506752" y="882519"/>
                  </a:lnTo>
                  <a:lnTo>
                    <a:pt x="2520771" y="927734"/>
                  </a:lnTo>
                  <a:lnTo>
                    <a:pt x="2533116" y="973432"/>
                  </a:lnTo>
                  <a:lnTo>
                    <a:pt x="2543771" y="1019554"/>
                  </a:lnTo>
                  <a:lnTo>
                    <a:pt x="2552721" y="1066039"/>
                  </a:lnTo>
                  <a:lnTo>
                    <a:pt x="2559954" y="1112821"/>
                  </a:lnTo>
                  <a:lnTo>
                    <a:pt x="2565460" y="1159837"/>
                  </a:lnTo>
                  <a:lnTo>
                    <a:pt x="2569232" y="1207022"/>
                  </a:lnTo>
                  <a:lnTo>
                    <a:pt x="2571265" y="1254317"/>
                  </a:lnTo>
                  <a:lnTo>
                    <a:pt x="2571652" y="1285874"/>
                  </a:lnTo>
                  <a:lnTo>
                    <a:pt x="2570781" y="1333203"/>
                  </a:lnTo>
                  <a:lnTo>
                    <a:pt x="2568168" y="1380469"/>
                  </a:lnTo>
                  <a:lnTo>
                    <a:pt x="2563817" y="1427607"/>
                  </a:lnTo>
                  <a:lnTo>
                    <a:pt x="2557735" y="1474551"/>
                  </a:lnTo>
                  <a:lnTo>
                    <a:pt x="2549928" y="1521239"/>
                  </a:lnTo>
                  <a:lnTo>
                    <a:pt x="2540408" y="1567611"/>
                  </a:lnTo>
                  <a:lnTo>
                    <a:pt x="2529188" y="1613601"/>
                  </a:lnTo>
                  <a:lnTo>
                    <a:pt x="2516283" y="1659144"/>
                  </a:lnTo>
                  <a:lnTo>
                    <a:pt x="2501710" y="1704181"/>
                  </a:lnTo>
                  <a:lnTo>
                    <a:pt x="2485489" y="1748654"/>
                  </a:lnTo>
                  <a:lnTo>
                    <a:pt x="2467642" y="1792499"/>
                  </a:lnTo>
                  <a:lnTo>
                    <a:pt x="2448194" y="1835656"/>
                  </a:lnTo>
                  <a:lnTo>
                    <a:pt x="2427171" y="1878068"/>
                  </a:lnTo>
                  <a:lnTo>
                    <a:pt x="2404600" y="1919679"/>
                  </a:lnTo>
                  <a:lnTo>
                    <a:pt x="2380513" y="1960432"/>
                  </a:lnTo>
                  <a:lnTo>
                    <a:pt x="2354943" y="2000268"/>
                  </a:lnTo>
                  <a:lnTo>
                    <a:pt x="2327924" y="2039136"/>
                  </a:lnTo>
                  <a:lnTo>
                    <a:pt x="2299492" y="2076985"/>
                  </a:lnTo>
                  <a:lnTo>
                    <a:pt x="2269686" y="2113762"/>
                  </a:lnTo>
                  <a:lnTo>
                    <a:pt x="2238548" y="2149415"/>
                  </a:lnTo>
                  <a:lnTo>
                    <a:pt x="2206118" y="2183898"/>
                  </a:lnTo>
                  <a:lnTo>
                    <a:pt x="2172440" y="2217165"/>
                  </a:lnTo>
                  <a:lnTo>
                    <a:pt x="2137560" y="2249170"/>
                  </a:lnTo>
                  <a:lnTo>
                    <a:pt x="2101528" y="2279869"/>
                  </a:lnTo>
                  <a:lnTo>
                    <a:pt x="2064390" y="2309220"/>
                  </a:lnTo>
                  <a:lnTo>
                    <a:pt x="2026194" y="2337186"/>
                  </a:lnTo>
                  <a:lnTo>
                    <a:pt x="1986996" y="2363727"/>
                  </a:lnTo>
                  <a:lnTo>
                    <a:pt x="1946849" y="2388806"/>
                  </a:lnTo>
                  <a:lnTo>
                    <a:pt x="1905806" y="2412390"/>
                  </a:lnTo>
                  <a:lnTo>
                    <a:pt x="1863921" y="2434449"/>
                  </a:lnTo>
                  <a:lnTo>
                    <a:pt x="1821252" y="2454951"/>
                  </a:lnTo>
                  <a:lnTo>
                    <a:pt x="1777860" y="2473867"/>
                  </a:lnTo>
                  <a:lnTo>
                    <a:pt x="1733801" y="2491174"/>
                  </a:lnTo>
                  <a:lnTo>
                    <a:pt x="1689133" y="2506848"/>
                  </a:lnTo>
                  <a:lnTo>
                    <a:pt x="1643918" y="2520868"/>
                  </a:lnTo>
                  <a:lnTo>
                    <a:pt x="1598219" y="2533213"/>
                  </a:lnTo>
                  <a:lnTo>
                    <a:pt x="1552098" y="2543867"/>
                  </a:lnTo>
                  <a:lnTo>
                    <a:pt x="1505613" y="2552818"/>
                  </a:lnTo>
                  <a:lnTo>
                    <a:pt x="1458830" y="2560051"/>
                  </a:lnTo>
                  <a:lnTo>
                    <a:pt x="1411815" y="2565557"/>
                  </a:lnTo>
                  <a:lnTo>
                    <a:pt x="1364629" y="2569329"/>
                  </a:lnTo>
                  <a:lnTo>
                    <a:pt x="1317334" y="2571362"/>
                  </a:lnTo>
                  <a:lnTo>
                    <a:pt x="1269997" y="2571652"/>
                  </a:lnTo>
                  <a:close/>
                </a:path>
              </a:pathLst>
            </a:custGeom>
            <a:solidFill>
              <a:srgbClr val="4A7E1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4949452" y="2821998"/>
              <a:ext cx="2040255" cy="1618615"/>
            </a:xfrm>
            <a:custGeom>
              <a:avLst/>
              <a:gdLst/>
              <a:ahLst/>
              <a:cxnLst/>
              <a:rect l="l" t="t" r="r" b="b"/>
              <a:pathLst>
                <a:path w="2040255" h="1618614">
                  <a:moveTo>
                    <a:pt x="701238" y="1618402"/>
                  </a:moveTo>
                  <a:lnTo>
                    <a:pt x="0" y="917214"/>
                  </a:lnTo>
                  <a:lnTo>
                    <a:pt x="279394" y="637793"/>
                  </a:lnTo>
                  <a:lnTo>
                    <a:pt x="701238" y="1059560"/>
                  </a:lnTo>
                  <a:lnTo>
                    <a:pt x="1760696" y="0"/>
                  </a:lnTo>
                  <a:lnTo>
                    <a:pt x="2040194" y="279369"/>
                  </a:lnTo>
                  <a:lnTo>
                    <a:pt x="701238" y="16184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/>
          <p:nvPr/>
        </p:nvSpPr>
        <p:spPr>
          <a:xfrm>
            <a:off x="3244507" y="1028701"/>
            <a:ext cx="8220075" cy="2266950"/>
          </a:xfrm>
          <a:custGeom>
            <a:avLst/>
            <a:gdLst/>
            <a:ahLst/>
            <a:cxnLst/>
            <a:rect l="l" t="t" r="r" b="b"/>
            <a:pathLst>
              <a:path w="8220075" h="2266950">
                <a:moveTo>
                  <a:pt x="0" y="0"/>
                </a:moveTo>
                <a:lnTo>
                  <a:pt x="8220073" y="0"/>
                </a:lnTo>
                <a:lnTo>
                  <a:pt x="8220073" y="2266949"/>
                </a:lnTo>
                <a:lnTo>
                  <a:pt x="0" y="2266949"/>
                </a:lnTo>
                <a:lnTo>
                  <a:pt x="0" y="0"/>
                </a:lnTo>
              </a:path>
            </a:pathLst>
          </a:custGeom>
          <a:ln w="305034">
            <a:solidFill>
              <a:srgbClr val="7C07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44507" y="1028701"/>
            <a:ext cx="8373109" cy="2114550"/>
          </a:xfrm>
          <a:prstGeom prst="rect"/>
        </p:spPr>
        <p:txBody>
          <a:bodyPr wrap="square" lIns="0" tIns="192405" rIns="0" bIns="0" rtlCol="0" vert="horz">
            <a:spAutoFit/>
          </a:bodyPr>
          <a:lstStyle/>
          <a:p>
            <a:pPr marL="391795" marR="354330">
              <a:lnSpc>
                <a:spcPct val="115900"/>
              </a:lnSpc>
              <a:spcBef>
                <a:spcPts val="1515"/>
              </a:spcBef>
            </a:pPr>
            <a:r>
              <a:rPr dirty="0" sz="4700" spc="400"/>
              <a:t>2nd</a:t>
            </a:r>
            <a:r>
              <a:rPr dirty="0" sz="4700" spc="295"/>
              <a:t> </a:t>
            </a:r>
            <a:r>
              <a:rPr dirty="0" sz="4700" spc="345"/>
              <a:t>and</a:t>
            </a:r>
            <a:r>
              <a:rPr dirty="0" sz="4700" spc="300"/>
              <a:t> </a:t>
            </a:r>
            <a:r>
              <a:rPr dirty="0" sz="4700" spc="390"/>
              <a:t>3rd</a:t>
            </a:r>
            <a:r>
              <a:rPr dirty="0" sz="4700" spc="300"/>
              <a:t> </a:t>
            </a:r>
            <a:r>
              <a:rPr dirty="0" sz="4700" spc="310"/>
              <a:t>choices</a:t>
            </a:r>
            <a:r>
              <a:rPr dirty="0" sz="4700" spc="300"/>
              <a:t> </a:t>
            </a:r>
            <a:r>
              <a:rPr dirty="0" sz="4700" spc="220"/>
              <a:t>are </a:t>
            </a:r>
            <a:r>
              <a:rPr dirty="0" sz="4700" spc="360"/>
              <a:t>bumped</a:t>
            </a:r>
            <a:r>
              <a:rPr dirty="0" sz="4700" spc="290"/>
              <a:t> </a:t>
            </a:r>
            <a:r>
              <a:rPr dirty="0" sz="4700" spc="365"/>
              <a:t>up</a:t>
            </a:r>
            <a:r>
              <a:rPr dirty="0" sz="4700" spc="295"/>
              <a:t> </a:t>
            </a:r>
            <a:r>
              <a:rPr dirty="0" sz="4700" spc="290"/>
              <a:t>to</a:t>
            </a:r>
            <a:r>
              <a:rPr dirty="0" sz="4700" spc="295"/>
              <a:t> </a:t>
            </a:r>
            <a:r>
              <a:rPr dirty="0" sz="4700" spc="385"/>
              <a:t>1st</a:t>
            </a:r>
            <a:r>
              <a:rPr dirty="0" sz="4700" spc="295"/>
              <a:t> </a:t>
            </a:r>
            <a:r>
              <a:rPr dirty="0" sz="4700" spc="345"/>
              <a:t>and</a:t>
            </a:r>
            <a:r>
              <a:rPr dirty="0" sz="4700" spc="295"/>
              <a:t> </a:t>
            </a:r>
            <a:r>
              <a:rPr dirty="0" sz="4700" spc="375"/>
              <a:t>2nd</a:t>
            </a:r>
            <a:endParaRPr sz="47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0610998" y="4314488"/>
            <a:ext cx="715010" cy="662940"/>
          </a:xfrm>
          <a:custGeom>
            <a:avLst/>
            <a:gdLst/>
            <a:ahLst/>
            <a:cxnLst/>
            <a:rect l="l" t="t" r="r" b="b"/>
            <a:pathLst>
              <a:path w="715009" h="662939">
                <a:moveTo>
                  <a:pt x="0" y="645283"/>
                </a:moveTo>
                <a:lnTo>
                  <a:pt x="55130" y="654855"/>
                </a:lnTo>
                <a:lnTo>
                  <a:pt x="112438" y="660752"/>
                </a:lnTo>
                <a:lnTo>
                  <a:pt x="171590" y="662764"/>
                </a:lnTo>
                <a:lnTo>
                  <a:pt x="230742" y="660752"/>
                </a:lnTo>
                <a:lnTo>
                  <a:pt x="288049" y="654855"/>
                </a:lnTo>
                <a:lnTo>
                  <a:pt x="343180" y="645283"/>
                </a:lnTo>
                <a:lnTo>
                  <a:pt x="395804" y="632244"/>
                </a:lnTo>
                <a:lnTo>
                  <a:pt x="445589" y="615948"/>
                </a:lnTo>
                <a:lnTo>
                  <a:pt x="492204" y="596604"/>
                </a:lnTo>
                <a:lnTo>
                  <a:pt x="535319" y="574421"/>
                </a:lnTo>
                <a:lnTo>
                  <a:pt x="574601" y="549609"/>
                </a:lnTo>
                <a:lnTo>
                  <a:pt x="609721" y="522376"/>
                </a:lnTo>
                <a:lnTo>
                  <a:pt x="640346" y="492932"/>
                </a:lnTo>
                <a:lnTo>
                  <a:pt x="666145" y="461486"/>
                </a:lnTo>
                <a:lnTo>
                  <a:pt x="686788" y="428247"/>
                </a:lnTo>
                <a:lnTo>
                  <a:pt x="711278" y="357227"/>
                </a:lnTo>
                <a:lnTo>
                  <a:pt x="714464" y="319864"/>
                </a:lnTo>
                <a:lnTo>
                  <a:pt x="711278" y="282501"/>
                </a:lnTo>
                <a:lnTo>
                  <a:pt x="686788" y="211481"/>
                </a:lnTo>
                <a:lnTo>
                  <a:pt x="666145" y="178242"/>
                </a:lnTo>
                <a:lnTo>
                  <a:pt x="640346" y="146796"/>
                </a:lnTo>
                <a:lnTo>
                  <a:pt x="609721" y="117352"/>
                </a:lnTo>
                <a:lnTo>
                  <a:pt x="574601" y="90119"/>
                </a:lnTo>
                <a:lnTo>
                  <a:pt x="535319" y="65306"/>
                </a:lnTo>
                <a:lnTo>
                  <a:pt x="492204" y="43124"/>
                </a:lnTo>
                <a:lnTo>
                  <a:pt x="445589" y="23780"/>
                </a:lnTo>
                <a:lnTo>
                  <a:pt x="395804" y="7484"/>
                </a:lnTo>
                <a:lnTo>
                  <a:pt x="365597" y="0"/>
                </a:lnTo>
              </a:path>
            </a:pathLst>
          </a:custGeom>
          <a:ln w="190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2293123" y="4308934"/>
            <a:ext cx="817244" cy="668655"/>
          </a:xfrm>
          <a:custGeom>
            <a:avLst/>
            <a:gdLst/>
            <a:ahLst/>
            <a:cxnLst/>
            <a:rect l="l" t="t" r="r" b="b"/>
            <a:pathLst>
              <a:path w="817244" h="668654">
                <a:moveTo>
                  <a:pt x="0" y="621502"/>
                </a:moveTo>
                <a:lnTo>
                  <a:pt x="49784" y="637798"/>
                </a:lnTo>
                <a:lnTo>
                  <a:pt x="102408" y="650837"/>
                </a:lnTo>
                <a:lnTo>
                  <a:pt x="157539" y="660409"/>
                </a:lnTo>
                <a:lnTo>
                  <a:pt x="214846" y="666306"/>
                </a:lnTo>
                <a:lnTo>
                  <a:pt x="273998" y="668318"/>
                </a:lnTo>
                <a:lnTo>
                  <a:pt x="333150" y="666306"/>
                </a:lnTo>
                <a:lnTo>
                  <a:pt x="390458" y="660409"/>
                </a:lnTo>
                <a:lnTo>
                  <a:pt x="445589" y="650837"/>
                </a:lnTo>
                <a:lnTo>
                  <a:pt x="498212" y="637798"/>
                </a:lnTo>
                <a:lnTo>
                  <a:pt x="547997" y="621502"/>
                </a:lnTo>
                <a:lnTo>
                  <a:pt x="594613" y="602158"/>
                </a:lnTo>
                <a:lnTo>
                  <a:pt x="637727" y="579976"/>
                </a:lnTo>
                <a:lnTo>
                  <a:pt x="677010" y="555163"/>
                </a:lnTo>
                <a:lnTo>
                  <a:pt x="712129" y="527930"/>
                </a:lnTo>
                <a:lnTo>
                  <a:pt x="742754" y="498486"/>
                </a:lnTo>
                <a:lnTo>
                  <a:pt x="768554" y="467040"/>
                </a:lnTo>
                <a:lnTo>
                  <a:pt x="789196" y="433801"/>
                </a:lnTo>
                <a:lnTo>
                  <a:pt x="813687" y="362781"/>
                </a:lnTo>
                <a:lnTo>
                  <a:pt x="816873" y="325418"/>
                </a:lnTo>
                <a:lnTo>
                  <a:pt x="813687" y="288055"/>
                </a:lnTo>
                <a:lnTo>
                  <a:pt x="789196" y="217035"/>
                </a:lnTo>
                <a:lnTo>
                  <a:pt x="768554" y="183796"/>
                </a:lnTo>
                <a:lnTo>
                  <a:pt x="742754" y="152350"/>
                </a:lnTo>
                <a:lnTo>
                  <a:pt x="712129" y="122906"/>
                </a:lnTo>
                <a:lnTo>
                  <a:pt x="677010" y="95673"/>
                </a:lnTo>
                <a:lnTo>
                  <a:pt x="637727" y="70861"/>
                </a:lnTo>
                <a:lnTo>
                  <a:pt x="594613" y="48678"/>
                </a:lnTo>
                <a:lnTo>
                  <a:pt x="547997" y="29334"/>
                </a:lnTo>
                <a:lnTo>
                  <a:pt x="498212" y="13038"/>
                </a:lnTo>
                <a:lnTo>
                  <a:pt x="44558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4180066" y="4299361"/>
            <a:ext cx="715010" cy="678180"/>
          </a:xfrm>
          <a:custGeom>
            <a:avLst/>
            <a:gdLst/>
            <a:ahLst/>
            <a:cxnLst/>
            <a:rect l="l" t="t" r="r" b="b"/>
            <a:pathLst>
              <a:path w="715009" h="678179">
                <a:moveTo>
                  <a:pt x="0" y="660409"/>
                </a:moveTo>
                <a:lnTo>
                  <a:pt x="55130" y="669982"/>
                </a:lnTo>
                <a:lnTo>
                  <a:pt x="112437" y="675878"/>
                </a:lnTo>
                <a:lnTo>
                  <a:pt x="171589" y="677890"/>
                </a:lnTo>
                <a:lnTo>
                  <a:pt x="230742" y="675878"/>
                </a:lnTo>
                <a:lnTo>
                  <a:pt x="288049" y="669982"/>
                </a:lnTo>
                <a:lnTo>
                  <a:pt x="343180" y="660409"/>
                </a:lnTo>
                <a:lnTo>
                  <a:pt x="395803" y="647370"/>
                </a:lnTo>
                <a:lnTo>
                  <a:pt x="445588" y="631075"/>
                </a:lnTo>
                <a:lnTo>
                  <a:pt x="492204" y="611731"/>
                </a:lnTo>
                <a:lnTo>
                  <a:pt x="535319" y="589548"/>
                </a:lnTo>
                <a:lnTo>
                  <a:pt x="574601" y="564736"/>
                </a:lnTo>
                <a:lnTo>
                  <a:pt x="609720" y="537503"/>
                </a:lnTo>
                <a:lnTo>
                  <a:pt x="640345" y="508059"/>
                </a:lnTo>
                <a:lnTo>
                  <a:pt x="666145" y="476612"/>
                </a:lnTo>
                <a:lnTo>
                  <a:pt x="686788" y="443373"/>
                </a:lnTo>
                <a:lnTo>
                  <a:pt x="711278" y="372353"/>
                </a:lnTo>
                <a:lnTo>
                  <a:pt x="714464" y="334990"/>
                </a:lnTo>
                <a:lnTo>
                  <a:pt x="711278" y="297628"/>
                </a:lnTo>
                <a:lnTo>
                  <a:pt x="686788" y="226608"/>
                </a:lnTo>
                <a:lnTo>
                  <a:pt x="666145" y="193368"/>
                </a:lnTo>
                <a:lnTo>
                  <a:pt x="640345" y="161922"/>
                </a:lnTo>
                <a:lnTo>
                  <a:pt x="609720" y="132478"/>
                </a:lnTo>
                <a:lnTo>
                  <a:pt x="574601" y="105245"/>
                </a:lnTo>
                <a:lnTo>
                  <a:pt x="535319" y="80433"/>
                </a:lnTo>
                <a:lnTo>
                  <a:pt x="492204" y="58250"/>
                </a:lnTo>
                <a:lnTo>
                  <a:pt x="445588" y="38906"/>
                </a:lnTo>
                <a:lnTo>
                  <a:pt x="395803" y="22610"/>
                </a:lnTo>
                <a:lnTo>
                  <a:pt x="343180" y="9572"/>
                </a:lnTo>
                <a:lnTo>
                  <a:pt x="288050" y="0"/>
                </a:lnTo>
              </a:path>
            </a:pathLst>
          </a:custGeom>
          <a:ln w="190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3785528" y="1021777"/>
          <a:ext cx="12049125" cy="785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11025"/>
              </a:tblGrid>
              <a:tr h="2134870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685"/>
                        </a:spcBef>
                      </a:pPr>
                      <a:r>
                        <a:rPr dirty="0" sz="4100" spc="380" b="1">
                          <a:latin typeface="Calibri"/>
                          <a:cs typeface="Calibri"/>
                        </a:rPr>
                        <a:t>Rank</a:t>
                      </a:r>
                      <a:r>
                        <a:rPr dirty="0" sz="4100" spc="2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15" b="1">
                          <a:latin typeface="Calibri"/>
                          <a:cs typeface="Calibri"/>
                        </a:rPr>
                        <a:t>up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25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9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235" b="1">
                          <a:latin typeface="Calibri"/>
                          <a:cs typeface="Calibri"/>
                        </a:rPr>
                        <a:t>candidates.</a:t>
                      </a:r>
                      <a:endParaRPr sz="4100">
                        <a:latin typeface="Calibri"/>
                        <a:cs typeface="Calibri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4100" spc="80">
                          <a:latin typeface="Calibri"/>
                          <a:cs typeface="Calibri"/>
                        </a:rPr>
                        <a:t>Mark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35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10"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than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9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oval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8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80">
                          <a:latin typeface="Calibri"/>
                          <a:cs typeface="Calibri"/>
                        </a:rPr>
                        <a:t>each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00">
                          <a:latin typeface="Calibri"/>
                          <a:cs typeface="Calibri"/>
                        </a:rPr>
                        <a:t>column.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340995">
                    <a:lnR w="38100">
                      <a:solidFill>
                        <a:srgbClr val="000000"/>
                      </a:solidFill>
                      <a:prstDash val="solid"/>
                    </a:lnR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18030">
                <a:tc>
                  <a:txBody>
                    <a:bodyPr/>
                    <a:lstStyle/>
                    <a:p>
                      <a:pPr marL="6877684">
                        <a:lnSpc>
                          <a:spcPct val="100000"/>
                        </a:lnSpc>
                        <a:spcBef>
                          <a:spcPts val="1725"/>
                        </a:spcBef>
                        <a:tabLst>
                          <a:tab pos="8606790" algn="l"/>
                          <a:tab pos="10361930" algn="l"/>
                        </a:tabLst>
                      </a:pPr>
                      <a:r>
                        <a:rPr dirty="0" sz="4100" spc="34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4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4100" spc="33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4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4100" spc="340" b="1">
                          <a:latin typeface="Calibri"/>
                          <a:cs typeface="Calibri"/>
                        </a:rPr>
                        <a:t>3</a:t>
                      </a:r>
                      <a:endParaRPr sz="4100">
                        <a:latin typeface="Calibri"/>
                        <a:cs typeface="Calibri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  <a:spcBef>
                          <a:spcPts val="2265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565">
                          <a:latin typeface="Calibri"/>
                          <a:cs typeface="Calibri"/>
                        </a:rPr>
                        <a:t>A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19075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1110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560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484">
                          <a:latin typeface="Calibri"/>
                          <a:cs typeface="Calibri"/>
                        </a:rPr>
                        <a:t>B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325120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135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540">
                          <a:latin typeface="Calibri"/>
                          <a:cs typeface="Calibri"/>
                        </a:rPr>
                        <a:t>C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71145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7295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020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450">
                          <a:latin typeface="Calibri"/>
                          <a:cs typeface="Calibri"/>
                        </a:rPr>
                        <a:t>D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56540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6" name="object 6" descr=""/>
          <p:cNvGrpSpPr/>
          <p:nvPr/>
        </p:nvGrpSpPr>
        <p:grpSpPr>
          <a:xfrm>
            <a:off x="10239664" y="5536525"/>
            <a:ext cx="1095375" cy="695325"/>
            <a:chOff x="10239664" y="5536525"/>
            <a:chExt cx="1095375" cy="695325"/>
          </a:xfrm>
        </p:grpSpPr>
        <p:sp>
          <p:nvSpPr>
            <p:cNvPr id="7" name="object 7" descr=""/>
            <p:cNvSpPr/>
            <p:nvPr/>
          </p:nvSpPr>
          <p:spPr>
            <a:xfrm>
              <a:off x="10239664" y="5536525"/>
              <a:ext cx="1090295" cy="684530"/>
            </a:xfrm>
            <a:custGeom>
              <a:avLst/>
              <a:gdLst/>
              <a:ahLst/>
              <a:cxnLst/>
              <a:rect l="l" t="t" r="r" b="b"/>
              <a:pathLst>
                <a:path w="1090295" h="684529">
                  <a:moveTo>
                    <a:pt x="544957" y="684255"/>
                  </a:moveTo>
                  <a:lnTo>
                    <a:pt x="485578" y="682247"/>
                  </a:lnTo>
                  <a:lnTo>
                    <a:pt x="428051" y="676364"/>
                  </a:lnTo>
                  <a:lnTo>
                    <a:pt x="372708" y="666813"/>
                  </a:lnTo>
                  <a:lnTo>
                    <a:pt x="319883" y="653804"/>
                  </a:lnTo>
                  <a:lnTo>
                    <a:pt x="269907" y="637545"/>
                  </a:lnTo>
                  <a:lnTo>
                    <a:pt x="223112" y="618244"/>
                  </a:lnTo>
                  <a:lnTo>
                    <a:pt x="179832" y="596111"/>
                  </a:lnTo>
                  <a:lnTo>
                    <a:pt x="140399" y="571355"/>
                  </a:lnTo>
                  <a:lnTo>
                    <a:pt x="105145" y="544183"/>
                  </a:lnTo>
                  <a:lnTo>
                    <a:pt x="74402" y="514806"/>
                  </a:lnTo>
                  <a:lnTo>
                    <a:pt x="48504" y="483430"/>
                  </a:lnTo>
                  <a:lnTo>
                    <a:pt x="27782" y="450266"/>
                  </a:lnTo>
                  <a:lnTo>
                    <a:pt x="3197" y="379406"/>
                  </a:lnTo>
                  <a:lnTo>
                    <a:pt x="0" y="342127"/>
                  </a:lnTo>
                  <a:lnTo>
                    <a:pt x="3197" y="304848"/>
                  </a:lnTo>
                  <a:lnTo>
                    <a:pt x="27782" y="233988"/>
                  </a:lnTo>
                  <a:lnTo>
                    <a:pt x="48504" y="200824"/>
                  </a:lnTo>
                  <a:lnTo>
                    <a:pt x="74402" y="169448"/>
                  </a:lnTo>
                  <a:lnTo>
                    <a:pt x="105145" y="140071"/>
                  </a:lnTo>
                  <a:lnTo>
                    <a:pt x="140399" y="112899"/>
                  </a:lnTo>
                  <a:lnTo>
                    <a:pt x="179832" y="88143"/>
                  </a:lnTo>
                  <a:lnTo>
                    <a:pt x="223112" y="66010"/>
                  </a:lnTo>
                  <a:lnTo>
                    <a:pt x="269907" y="46710"/>
                  </a:lnTo>
                  <a:lnTo>
                    <a:pt x="319883" y="30450"/>
                  </a:lnTo>
                  <a:lnTo>
                    <a:pt x="372708" y="17441"/>
                  </a:lnTo>
                  <a:lnTo>
                    <a:pt x="428051" y="7890"/>
                  </a:lnTo>
                  <a:lnTo>
                    <a:pt x="485578" y="2007"/>
                  </a:lnTo>
                  <a:lnTo>
                    <a:pt x="544967" y="0"/>
                  </a:lnTo>
                  <a:lnTo>
                    <a:pt x="604336" y="2007"/>
                  </a:lnTo>
                  <a:lnTo>
                    <a:pt x="661863" y="7890"/>
                  </a:lnTo>
                  <a:lnTo>
                    <a:pt x="717206" y="17441"/>
                  </a:lnTo>
                  <a:lnTo>
                    <a:pt x="770031" y="30450"/>
                  </a:lnTo>
                  <a:lnTo>
                    <a:pt x="820008" y="46710"/>
                  </a:lnTo>
                  <a:lnTo>
                    <a:pt x="866802" y="66010"/>
                  </a:lnTo>
                  <a:lnTo>
                    <a:pt x="910082" y="88143"/>
                  </a:lnTo>
                  <a:lnTo>
                    <a:pt x="949515" y="112899"/>
                  </a:lnTo>
                  <a:lnTo>
                    <a:pt x="984770" y="140071"/>
                  </a:lnTo>
                  <a:lnTo>
                    <a:pt x="1015512" y="169448"/>
                  </a:lnTo>
                  <a:lnTo>
                    <a:pt x="1041411" y="200824"/>
                  </a:lnTo>
                  <a:lnTo>
                    <a:pt x="1062133" y="233988"/>
                  </a:lnTo>
                  <a:lnTo>
                    <a:pt x="1086717" y="304848"/>
                  </a:lnTo>
                  <a:lnTo>
                    <a:pt x="1089915" y="342127"/>
                  </a:lnTo>
                  <a:lnTo>
                    <a:pt x="1086717" y="379406"/>
                  </a:lnTo>
                  <a:lnTo>
                    <a:pt x="1062133" y="450266"/>
                  </a:lnTo>
                  <a:lnTo>
                    <a:pt x="1041411" y="483430"/>
                  </a:lnTo>
                  <a:lnTo>
                    <a:pt x="1015512" y="514806"/>
                  </a:lnTo>
                  <a:lnTo>
                    <a:pt x="984770" y="544183"/>
                  </a:lnTo>
                  <a:lnTo>
                    <a:pt x="949515" y="571355"/>
                  </a:lnTo>
                  <a:lnTo>
                    <a:pt x="910082" y="596111"/>
                  </a:lnTo>
                  <a:lnTo>
                    <a:pt x="866802" y="618244"/>
                  </a:lnTo>
                  <a:lnTo>
                    <a:pt x="820008" y="637545"/>
                  </a:lnTo>
                  <a:lnTo>
                    <a:pt x="770031" y="653804"/>
                  </a:lnTo>
                  <a:lnTo>
                    <a:pt x="717206" y="666813"/>
                  </a:lnTo>
                  <a:lnTo>
                    <a:pt x="661863" y="676364"/>
                  </a:lnTo>
                  <a:lnTo>
                    <a:pt x="604336" y="682247"/>
                  </a:lnTo>
                  <a:lnTo>
                    <a:pt x="544957" y="6842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58374" y="5567045"/>
              <a:ext cx="767715" cy="655320"/>
            </a:xfrm>
            <a:custGeom>
              <a:avLst/>
              <a:gdLst/>
              <a:ahLst/>
              <a:cxnLst/>
              <a:rect l="l" t="t" r="r" b="b"/>
              <a:pathLst>
                <a:path w="767715" h="655320">
                  <a:moveTo>
                    <a:pt x="0" y="624759"/>
                  </a:moveTo>
                  <a:lnTo>
                    <a:pt x="52623" y="637798"/>
                  </a:lnTo>
                  <a:lnTo>
                    <a:pt x="107754" y="647370"/>
                  </a:lnTo>
                  <a:lnTo>
                    <a:pt x="165061" y="653267"/>
                  </a:lnTo>
                  <a:lnTo>
                    <a:pt x="224213" y="655279"/>
                  </a:lnTo>
                  <a:lnTo>
                    <a:pt x="283365" y="653267"/>
                  </a:lnTo>
                  <a:lnTo>
                    <a:pt x="340672" y="647370"/>
                  </a:lnTo>
                  <a:lnTo>
                    <a:pt x="395803" y="637798"/>
                  </a:lnTo>
                  <a:lnTo>
                    <a:pt x="448427" y="624759"/>
                  </a:lnTo>
                  <a:lnTo>
                    <a:pt x="498212" y="608463"/>
                  </a:lnTo>
                  <a:lnTo>
                    <a:pt x="544828" y="589120"/>
                  </a:lnTo>
                  <a:lnTo>
                    <a:pt x="587942" y="566937"/>
                  </a:lnTo>
                  <a:lnTo>
                    <a:pt x="627225" y="542125"/>
                  </a:lnTo>
                  <a:lnTo>
                    <a:pt x="662344" y="514892"/>
                  </a:lnTo>
                  <a:lnTo>
                    <a:pt x="692969" y="485448"/>
                  </a:lnTo>
                  <a:lnTo>
                    <a:pt x="718769" y="454001"/>
                  </a:lnTo>
                  <a:lnTo>
                    <a:pt x="739411" y="420762"/>
                  </a:lnTo>
                  <a:lnTo>
                    <a:pt x="763902" y="349742"/>
                  </a:lnTo>
                  <a:lnTo>
                    <a:pt x="767087" y="312379"/>
                  </a:lnTo>
                  <a:lnTo>
                    <a:pt x="763902" y="275017"/>
                  </a:lnTo>
                  <a:lnTo>
                    <a:pt x="739411" y="203996"/>
                  </a:lnTo>
                  <a:lnTo>
                    <a:pt x="718769" y="170757"/>
                  </a:lnTo>
                  <a:lnTo>
                    <a:pt x="692969" y="139311"/>
                  </a:lnTo>
                  <a:lnTo>
                    <a:pt x="662344" y="109867"/>
                  </a:lnTo>
                  <a:lnTo>
                    <a:pt x="627225" y="82634"/>
                  </a:lnTo>
                  <a:lnTo>
                    <a:pt x="587942" y="57822"/>
                  </a:lnTo>
                  <a:lnTo>
                    <a:pt x="544828" y="35639"/>
                  </a:lnTo>
                  <a:lnTo>
                    <a:pt x="498212" y="16295"/>
                  </a:lnTo>
                  <a:lnTo>
                    <a:pt x="448427" y="0"/>
                  </a:lnTo>
                </a:path>
              </a:pathLst>
            </a:custGeom>
            <a:ln w="190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12203393" y="5566317"/>
            <a:ext cx="906780" cy="656590"/>
          </a:xfrm>
          <a:custGeom>
            <a:avLst/>
            <a:gdLst/>
            <a:ahLst/>
            <a:cxnLst/>
            <a:rect l="l" t="t" r="r" b="b"/>
            <a:pathLst>
              <a:path w="906780" h="656589">
                <a:moveTo>
                  <a:pt x="0" y="567664"/>
                </a:moveTo>
                <a:lnTo>
                  <a:pt x="22740" y="579365"/>
                </a:lnTo>
              </a:path>
              <a:path w="906780" h="656589">
                <a:moveTo>
                  <a:pt x="43114" y="589847"/>
                </a:moveTo>
                <a:lnTo>
                  <a:pt x="89729" y="609191"/>
                </a:lnTo>
                <a:lnTo>
                  <a:pt x="139514" y="625487"/>
                </a:lnTo>
                <a:lnTo>
                  <a:pt x="192138" y="638525"/>
                </a:lnTo>
                <a:lnTo>
                  <a:pt x="247269" y="648098"/>
                </a:lnTo>
                <a:lnTo>
                  <a:pt x="304576" y="653995"/>
                </a:lnTo>
                <a:lnTo>
                  <a:pt x="363728" y="656007"/>
                </a:lnTo>
                <a:lnTo>
                  <a:pt x="422880" y="653995"/>
                </a:lnTo>
                <a:lnTo>
                  <a:pt x="480187" y="648098"/>
                </a:lnTo>
                <a:lnTo>
                  <a:pt x="535318" y="638525"/>
                </a:lnTo>
                <a:lnTo>
                  <a:pt x="587942" y="625487"/>
                </a:lnTo>
                <a:lnTo>
                  <a:pt x="637727" y="609191"/>
                </a:lnTo>
                <a:lnTo>
                  <a:pt x="684343" y="589847"/>
                </a:lnTo>
                <a:lnTo>
                  <a:pt x="727457" y="567664"/>
                </a:lnTo>
                <a:lnTo>
                  <a:pt x="766740" y="542852"/>
                </a:lnTo>
                <a:lnTo>
                  <a:pt x="801859" y="515619"/>
                </a:lnTo>
                <a:lnTo>
                  <a:pt x="832484" y="486175"/>
                </a:lnTo>
                <a:lnTo>
                  <a:pt x="858284" y="454729"/>
                </a:lnTo>
                <a:lnTo>
                  <a:pt x="878926" y="421490"/>
                </a:lnTo>
                <a:lnTo>
                  <a:pt x="903417" y="350469"/>
                </a:lnTo>
                <a:lnTo>
                  <a:pt x="906602" y="313107"/>
                </a:lnTo>
                <a:lnTo>
                  <a:pt x="903417" y="275744"/>
                </a:lnTo>
                <a:lnTo>
                  <a:pt x="878926" y="204724"/>
                </a:lnTo>
                <a:lnTo>
                  <a:pt x="858284" y="171485"/>
                </a:lnTo>
                <a:lnTo>
                  <a:pt x="832484" y="140038"/>
                </a:lnTo>
                <a:lnTo>
                  <a:pt x="801859" y="110594"/>
                </a:lnTo>
                <a:lnTo>
                  <a:pt x="766740" y="83362"/>
                </a:lnTo>
                <a:lnTo>
                  <a:pt x="727457" y="58549"/>
                </a:lnTo>
                <a:lnTo>
                  <a:pt x="684343" y="36366"/>
                </a:lnTo>
                <a:lnTo>
                  <a:pt x="637727" y="17023"/>
                </a:lnTo>
                <a:lnTo>
                  <a:pt x="587942" y="727"/>
                </a:lnTo>
                <a:lnTo>
                  <a:pt x="585007" y="0"/>
                </a:lnTo>
              </a:path>
            </a:pathLst>
          </a:custGeom>
          <a:ln w="190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14127443" y="5546194"/>
            <a:ext cx="767715" cy="676275"/>
          </a:xfrm>
          <a:custGeom>
            <a:avLst/>
            <a:gdLst/>
            <a:ahLst/>
            <a:cxnLst/>
            <a:rect l="l" t="t" r="r" b="b"/>
            <a:pathLst>
              <a:path w="767715" h="676275">
                <a:moveTo>
                  <a:pt x="0" y="645610"/>
                </a:moveTo>
                <a:lnTo>
                  <a:pt x="52623" y="658649"/>
                </a:lnTo>
                <a:lnTo>
                  <a:pt x="107754" y="668221"/>
                </a:lnTo>
                <a:lnTo>
                  <a:pt x="165061" y="674118"/>
                </a:lnTo>
                <a:lnTo>
                  <a:pt x="224213" y="676130"/>
                </a:lnTo>
                <a:lnTo>
                  <a:pt x="283365" y="674118"/>
                </a:lnTo>
                <a:lnTo>
                  <a:pt x="340672" y="668221"/>
                </a:lnTo>
                <a:lnTo>
                  <a:pt x="395803" y="658649"/>
                </a:lnTo>
                <a:lnTo>
                  <a:pt x="448427" y="645610"/>
                </a:lnTo>
                <a:lnTo>
                  <a:pt x="498212" y="629314"/>
                </a:lnTo>
                <a:lnTo>
                  <a:pt x="544828" y="609970"/>
                </a:lnTo>
                <a:lnTo>
                  <a:pt x="587942" y="587788"/>
                </a:lnTo>
                <a:lnTo>
                  <a:pt x="627225" y="562975"/>
                </a:lnTo>
                <a:lnTo>
                  <a:pt x="662344" y="535742"/>
                </a:lnTo>
                <a:lnTo>
                  <a:pt x="692969" y="506298"/>
                </a:lnTo>
                <a:lnTo>
                  <a:pt x="718768" y="474852"/>
                </a:lnTo>
                <a:lnTo>
                  <a:pt x="739411" y="441613"/>
                </a:lnTo>
                <a:lnTo>
                  <a:pt x="763902" y="370593"/>
                </a:lnTo>
                <a:lnTo>
                  <a:pt x="767087" y="333230"/>
                </a:lnTo>
                <a:lnTo>
                  <a:pt x="763902" y="295867"/>
                </a:lnTo>
                <a:lnTo>
                  <a:pt x="739411" y="224847"/>
                </a:lnTo>
                <a:lnTo>
                  <a:pt x="718768" y="191608"/>
                </a:lnTo>
                <a:lnTo>
                  <a:pt x="692969" y="160162"/>
                </a:lnTo>
                <a:lnTo>
                  <a:pt x="662344" y="130718"/>
                </a:lnTo>
                <a:lnTo>
                  <a:pt x="627225" y="103485"/>
                </a:lnTo>
                <a:lnTo>
                  <a:pt x="587942" y="78673"/>
                </a:lnTo>
                <a:lnTo>
                  <a:pt x="544828" y="56490"/>
                </a:lnTo>
                <a:lnTo>
                  <a:pt x="498212" y="37146"/>
                </a:lnTo>
                <a:lnTo>
                  <a:pt x="448427" y="20850"/>
                </a:lnTo>
                <a:lnTo>
                  <a:pt x="395803" y="7811"/>
                </a:lnTo>
                <a:lnTo>
                  <a:pt x="350811" y="0"/>
                </a:lnTo>
              </a:path>
            </a:pathLst>
          </a:custGeom>
          <a:ln w="190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10558374" y="6807804"/>
            <a:ext cx="767715" cy="655320"/>
          </a:xfrm>
          <a:custGeom>
            <a:avLst/>
            <a:gdLst/>
            <a:ahLst/>
            <a:cxnLst/>
            <a:rect l="l" t="t" r="r" b="b"/>
            <a:pathLst>
              <a:path w="767715" h="655320">
                <a:moveTo>
                  <a:pt x="0" y="624760"/>
                </a:moveTo>
                <a:lnTo>
                  <a:pt x="52622" y="637798"/>
                </a:lnTo>
                <a:lnTo>
                  <a:pt x="107753" y="647370"/>
                </a:lnTo>
                <a:lnTo>
                  <a:pt x="165060" y="653267"/>
                </a:lnTo>
                <a:lnTo>
                  <a:pt x="224213" y="655279"/>
                </a:lnTo>
                <a:lnTo>
                  <a:pt x="283365" y="653267"/>
                </a:lnTo>
                <a:lnTo>
                  <a:pt x="340672" y="647370"/>
                </a:lnTo>
                <a:lnTo>
                  <a:pt x="395803" y="637798"/>
                </a:lnTo>
                <a:lnTo>
                  <a:pt x="448426" y="624759"/>
                </a:lnTo>
                <a:lnTo>
                  <a:pt x="498212" y="608463"/>
                </a:lnTo>
                <a:lnTo>
                  <a:pt x="544827" y="589120"/>
                </a:lnTo>
                <a:lnTo>
                  <a:pt x="587942" y="566937"/>
                </a:lnTo>
                <a:lnTo>
                  <a:pt x="627224" y="542124"/>
                </a:lnTo>
                <a:lnTo>
                  <a:pt x="662344" y="514892"/>
                </a:lnTo>
                <a:lnTo>
                  <a:pt x="692969" y="485448"/>
                </a:lnTo>
                <a:lnTo>
                  <a:pt x="718768" y="454001"/>
                </a:lnTo>
                <a:lnTo>
                  <a:pt x="739411" y="420762"/>
                </a:lnTo>
                <a:lnTo>
                  <a:pt x="763901" y="349742"/>
                </a:lnTo>
                <a:lnTo>
                  <a:pt x="767087" y="312379"/>
                </a:lnTo>
                <a:lnTo>
                  <a:pt x="763901" y="275017"/>
                </a:lnTo>
                <a:lnTo>
                  <a:pt x="739411" y="203996"/>
                </a:lnTo>
                <a:lnTo>
                  <a:pt x="718768" y="170757"/>
                </a:lnTo>
                <a:lnTo>
                  <a:pt x="692969" y="139311"/>
                </a:lnTo>
                <a:lnTo>
                  <a:pt x="662344" y="109867"/>
                </a:lnTo>
                <a:lnTo>
                  <a:pt x="627224" y="82634"/>
                </a:lnTo>
                <a:lnTo>
                  <a:pt x="587942" y="57822"/>
                </a:lnTo>
                <a:lnTo>
                  <a:pt x="544827" y="35639"/>
                </a:lnTo>
                <a:lnTo>
                  <a:pt x="498212" y="16295"/>
                </a:lnTo>
                <a:lnTo>
                  <a:pt x="448427" y="0"/>
                </a:lnTo>
              </a:path>
            </a:pathLst>
          </a:custGeom>
          <a:ln w="190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12293123" y="6807804"/>
            <a:ext cx="817244" cy="655320"/>
          </a:xfrm>
          <a:custGeom>
            <a:avLst/>
            <a:gdLst/>
            <a:ahLst/>
            <a:cxnLst/>
            <a:rect l="l" t="t" r="r" b="b"/>
            <a:pathLst>
              <a:path w="817244" h="655320">
                <a:moveTo>
                  <a:pt x="0" y="608464"/>
                </a:moveTo>
                <a:lnTo>
                  <a:pt x="49784" y="624759"/>
                </a:lnTo>
                <a:lnTo>
                  <a:pt x="102408" y="637798"/>
                </a:lnTo>
                <a:lnTo>
                  <a:pt x="157539" y="647371"/>
                </a:lnTo>
                <a:lnTo>
                  <a:pt x="214846" y="653267"/>
                </a:lnTo>
                <a:lnTo>
                  <a:pt x="273998" y="655279"/>
                </a:lnTo>
                <a:lnTo>
                  <a:pt x="333150" y="653267"/>
                </a:lnTo>
                <a:lnTo>
                  <a:pt x="390458" y="647371"/>
                </a:lnTo>
                <a:lnTo>
                  <a:pt x="445588" y="637798"/>
                </a:lnTo>
                <a:lnTo>
                  <a:pt x="498212" y="624759"/>
                </a:lnTo>
                <a:lnTo>
                  <a:pt x="547997" y="608464"/>
                </a:lnTo>
                <a:lnTo>
                  <a:pt x="594613" y="589120"/>
                </a:lnTo>
                <a:lnTo>
                  <a:pt x="637727" y="566937"/>
                </a:lnTo>
                <a:lnTo>
                  <a:pt x="677010" y="542125"/>
                </a:lnTo>
                <a:lnTo>
                  <a:pt x="712129" y="514892"/>
                </a:lnTo>
                <a:lnTo>
                  <a:pt x="742754" y="485448"/>
                </a:lnTo>
                <a:lnTo>
                  <a:pt x="768554" y="454001"/>
                </a:lnTo>
                <a:lnTo>
                  <a:pt x="789196" y="420762"/>
                </a:lnTo>
                <a:lnTo>
                  <a:pt x="813687" y="349742"/>
                </a:lnTo>
                <a:lnTo>
                  <a:pt x="816873" y="312379"/>
                </a:lnTo>
                <a:lnTo>
                  <a:pt x="813687" y="275017"/>
                </a:lnTo>
                <a:lnTo>
                  <a:pt x="789196" y="203997"/>
                </a:lnTo>
                <a:lnTo>
                  <a:pt x="768554" y="170757"/>
                </a:lnTo>
                <a:lnTo>
                  <a:pt x="742754" y="139311"/>
                </a:lnTo>
                <a:lnTo>
                  <a:pt x="712129" y="109867"/>
                </a:lnTo>
                <a:lnTo>
                  <a:pt x="677010" y="82634"/>
                </a:lnTo>
                <a:lnTo>
                  <a:pt x="637727" y="57822"/>
                </a:lnTo>
                <a:lnTo>
                  <a:pt x="594613" y="35639"/>
                </a:lnTo>
                <a:lnTo>
                  <a:pt x="547997" y="16295"/>
                </a:lnTo>
                <a:lnTo>
                  <a:pt x="49821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14127443" y="6791274"/>
            <a:ext cx="767715" cy="671830"/>
          </a:xfrm>
          <a:custGeom>
            <a:avLst/>
            <a:gdLst/>
            <a:ahLst/>
            <a:cxnLst/>
            <a:rect l="l" t="t" r="r" b="b"/>
            <a:pathLst>
              <a:path w="767715" h="671829">
                <a:moveTo>
                  <a:pt x="0" y="641290"/>
                </a:moveTo>
                <a:lnTo>
                  <a:pt x="52622" y="654328"/>
                </a:lnTo>
                <a:lnTo>
                  <a:pt x="107753" y="663900"/>
                </a:lnTo>
                <a:lnTo>
                  <a:pt x="165060" y="669797"/>
                </a:lnTo>
                <a:lnTo>
                  <a:pt x="224213" y="671809"/>
                </a:lnTo>
                <a:lnTo>
                  <a:pt x="283365" y="669797"/>
                </a:lnTo>
                <a:lnTo>
                  <a:pt x="340672" y="663900"/>
                </a:lnTo>
                <a:lnTo>
                  <a:pt x="395803" y="654328"/>
                </a:lnTo>
                <a:lnTo>
                  <a:pt x="448426" y="641289"/>
                </a:lnTo>
                <a:lnTo>
                  <a:pt x="498212" y="624993"/>
                </a:lnTo>
                <a:lnTo>
                  <a:pt x="544827" y="605650"/>
                </a:lnTo>
                <a:lnTo>
                  <a:pt x="587942" y="583467"/>
                </a:lnTo>
                <a:lnTo>
                  <a:pt x="627224" y="558654"/>
                </a:lnTo>
                <a:lnTo>
                  <a:pt x="662344" y="531422"/>
                </a:lnTo>
                <a:lnTo>
                  <a:pt x="692969" y="501978"/>
                </a:lnTo>
                <a:lnTo>
                  <a:pt x="718768" y="470531"/>
                </a:lnTo>
                <a:lnTo>
                  <a:pt x="739411" y="437292"/>
                </a:lnTo>
                <a:lnTo>
                  <a:pt x="763901" y="366272"/>
                </a:lnTo>
                <a:lnTo>
                  <a:pt x="767087" y="328909"/>
                </a:lnTo>
                <a:lnTo>
                  <a:pt x="763901" y="291547"/>
                </a:lnTo>
                <a:lnTo>
                  <a:pt x="739411" y="220526"/>
                </a:lnTo>
                <a:lnTo>
                  <a:pt x="718768" y="187287"/>
                </a:lnTo>
                <a:lnTo>
                  <a:pt x="692969" y="155841"/>
                </a:lnTo>
                <a:lnTo>
                  <a:pt x="662344" y="126397"/>
                </a:lnTo>
                <a:lnTo>
                  <a:pt x="627224" y="99164"/>
                </a:lnTo>
                <a:lnTo>
                  <a:pt x="587942" y="74352"/>
                </a:lnTo>
                <a:lnTo>
                  <a:pt x="544827" y="52169"/>
                </a:lnTo>
                <a:lnTo>
                  <a:pt x="498212" y="32825"/>
                </a:lnTo>
                <a:lnTo>
                  <a:pt x="448426" y="16529"/>
                </a:lnTo>
                <a:lnTo>
                  <a:pt x="395803" y="3491"/>
                </a:lnTo>
                <a:lnTo>
                  <a:pt x="375696" y="0"/>
                </a:lnTo>
              </a:path>
            </a:pathLst>
          </a:custGeom>
          <a:ln w="190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10610998" y="7948451"/>
            <a:ext cx="715010" cy="668655"/>
          </a:xfrm>
          <a:custGeom>
            <a:avLst/>
            <a:gdLst/>
            <a:ahLst/>
            <a:cxnLst/>
            <a:rect l="l" t="t" r="r" b="b"/>
            <a:pathLst>
              <a:path w="715009" h="668654">
                <a:moveTo>
                  <a:pt x="0" y="650837"/>
                </a:moveTo>
                <a:lnTo>
                  <a:pt x="55130" y="660409"/>
                </a:lnTo>
                <a:lnTo>
                  <a:pt x="112437" y="666306"/>
                </a:lnTo>
                <a:lnTo>
                  <a:pt x="171589" y="668318"/>
                </a:lnTo>
                <a:lnTo>
                  <a:pt x="230741" y="666306"/>
                </a:lnTo>
                <a:lnTo>
                  <a:pt x="288048" y="660409"/>
                </a:lnTo>
                <a:lnTo>
                  <a:pt x="343179" y="650837"/>
                </a:lnTo>
                <a:lnTo>
                  <a:pt x="395803" y="637798"/>
                </a:lnTo>
                <a:lnTo>
                  <a:pt x="445588" y="621502"/>
                </a:lnTo>
                <a:lnTo>
                  <a:pt x="492204" y="602158"/>
                </a:lnTo>
                <a:lnTo>
                  <a:pt x="535318" y="579976"/>
                </a:lnTo>
                <a:lnTo>
                  <a:pt x="574601" y="555163"/>
                </a:lnTo>
                <a:lnTo>
                  <a:pt x="609720" y="527930"/>
                </a:lnTo>
                <a:lnTo>
                  <a:pt x="640345" y="498486"/>
                </a:lnTo>
                <a:lnTo>
                  <a:pt x="666145" y="467040"/>
                </a:lnTo>
                <a:lnTo>
                  <a:pt x="686787" y="433801"/>
                </a:lnTo>
                <a:lnTo>
                  <a:pt x="711278" y="362781"/>
                </a:lnTo>
                <a:lnTo>
                  <a:pt x="714463" y="325418"/>
                </a:lnTo>
                <a:lnTo>
                  <a:pt x="711278" y="288055"/>
                </a:lnTo>
                <a:lnTo>
                  <a:pt x="686787" y="217035"/>
                </a:lnTo>
                <a:lnTo>
                  <a:pt x="666145" y="183796"/>
                </a:lnTo>
                <a:lnTo>
                  <a:pt x="640345" y="152350"/>
                </a:lnTo>
                <a:lnTo>
                  <a:pt x="609720" y="122906"/>
                </a:lnTo>
                <a:lnTo>
                  <a:pt x="574601" y="95673"/>
                </a:lnTo>
                <a:lnTo>
                  <a:pt x="535318" y="70861"/>
                </a:lnTo>
                <a:lnTo>
                  <a:pt x="492204" y="48678"/>
                </a:lnTo>
                <a:lnTo>
                  <a:pt x="445588" y="29334"/>
                </a:lnTo>
                <a:lnTo>
                  <a:pt x="395803" y="13038"/>
                </a:lnTo>
                <a:lnTo>
                  <a:pt x="343180" y="0"/>
                </a:lnTo>
              </a:path>
            </a:pathLst>
          </a:custGeom>
          <a:ln w="19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12293124" y="7948451"/>
            <a:ext cx="817244" cy="668655"/>
          </a:xfrm>
          <a:custGeom>
            <a:avLst/>
            <a:gdLst/>
            <a:ahLst/>
            <a:cxnLst/>
            <a:rect l="l" t="t" r="r" b="b"/>
            <a:pathLst>
              <a:path w="817244" h="668654">
                <a:moveTo>
                  <a:pt x="0" y="621502"/>
                </a:moveTo>
                <a:lnTo>
                  <a:pt x="19054" y="627739"/>
                </a:lnTo>
              </a:path>
              <a:path w="817244" h="668654">
                <a:moveTo>
                  <a:pt x="49784" y="637798"/>
                </a:moveTo>
                <a:lnTo>
                  <a:pt x="102408" y="650837"/>
                </a:lnTo>
                <a:lnTo>
                  <a:pt x="157539" y="660409"/>
                </a:lnTo>
                <a:lnTo>
                  <a:pt x="214846" y="666306"/>
                </a:lnTo>
                <a:lnTo>
                  <a:pt x="273998" y="668318"/>
                </a:lnTo>
                <a:lnTo>
                  <a:pt x="333150" y="666306"/>
                </a:lnTo>
                <a:lnTo>
                  <a:pt x="390457" y="660409"/>
                </a:lnTo>
                <a:lnTo>
                  <a:pt x="445588" y="650837"/>
                </a:lnTo>
                <a:lnTo>
                  <a:pt x="498212" y="637798"/>
                </a:lnTo>
                <a:lnTo>
                  <a:pt x="547997" y="621502"/>
                </a:lnTo>
                <a:lnTo>
                  <a:pt x="594612" y="602158"/>
                </a:lnTo>
                <a:lnTo>
                  <a:pt x="637727" y="579976"/>
                </a:lnTo>
                <a:lnTo>
                  <a:pt x="677010" y="555163"/>
                </a:lnTo>
                <a:lnTo>
                  <a:pt x="712129" y="527931"/>
                </a:lnTo>
                <a:lnTo>
                  <a:pt x="742754" y="498486"/>
                </a:lnTo>
                <a:lnTo>
                  <a:pt x="768553" y="467040"/>
                </a:lnTo>
                <a:lnTo>
                  <a:pt x="789196" y="433801"/>
                </a:lnTo>
                <a:lnTo>
                  <a:pt x="813687" y="362781"/>
                </a:lnTo>
                <a:lnTo>
                  <a:pt x="816872" y="325418"/>
                </a:lnTo>
                <a:lnTo>
                  <a:pt x="813687" y="288055"/>
                </a:lnTo>
                <a:lnTo>
                  <a:pt x="789196" y="217035"/>
                </a:lnTo>
                <a:lnTo>
                  <a:pt x="768553" y="183796"/>
                </a:lnTo>
                <a:lnTo>
                  <a:pt x="742754" y="152350"/>
                </a:lnTo>
                <a:lnTo>
                  <a:pt x="712129" y="122906"/>
                </a:lnTo>
                <a:lnTo>
                  <a:pt x="677010" y="95673"/>
                </a:lnTo>
                <a:lnTo>
                  <a:pt x="637727" y="70861"/>
                </a:lnTo>
                <a:lnTo>
                  <a:pt x="594612" y="48678"/>
                </a:lnTo>
                <a:lnTo>
                  <a:pt x="547997" y="29334"/>
                </a:lnTo>
                <a:lnTo>
                  <a:pt x="498212" y="13038"/>
                </a:lnTo>
                <a:lnTo>
                  <a:pt x="445588" y="0"/>
                </a:lnTo>
              </a:path>
            </a:pathLst>
          </a:custGeom>
          <a:ln w="190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14180066" y="7938878"/>
            <a:ext cx="715010" cy="678180"/>
          </a:xfrm>
          <a:custGeom>
            <a:avLst/>
            <a:gdLst/>
            <a:ahLst/>
            <a:cxnLst/>
            <a:rect l="l" t="t" r="r" b="b"/>
            <a:pathLst>
              <a:path w="715009" h="678179">
                <a:moveTo>
                  <a:pt x="0" y="660409"/>
                </a:moveTo>
                <a:lnTo>
                  <a:pt x="47035" y="668576"/>
                </a:lnTo>
              </a:path>
              <a:path w="715009" h="678179">
                <a:moveTo>
                  <a:pt x="55130" y="669982"/>
                </a:moveTo>
                <a:lnTo>
                  <a:pt x="112437" y="675878"/>
                </a:lnTo>
                <a:lnTo>
                  <a:pt x="171589" y="677891"/>
                </a:lnTo>
                <a:lnTo>
                  <a:pt x="230741" y="675878"/>
                </a:lnTo>
                <a:lnTo>
                  <a:pt x="288048" y="669982"/>
                </a:lnTo>
                <a:lnTo>
                  <a:pt x="343179" y="660409"/>
                </a:lnTo>
                <a:lnTo>
                  <a:pt x="395803" y="647371"/>
                </a:lnTo>
                <a:lnTo>
                  <a:pt x="445588" y="631075"/>
                </a:lnTo>
                <a:lnTo>
                  <a:pt x="492203" y="611731"/>
                </a:lnTo>
                <a:lnTo>
                  <a:pt x="535318" y="589548"/>
                </a:lnTo>
                <a:lnTo>
                  <a:pt x="574601" y="564736"/>
                </a:lnTo>
                <a:lnTo>
                  <a:pt x="609720" y="537503"/>
                </a:lnTo>
                <a:lnTo>
                  <a:pt x="640345" y="508059"/>
                </a:lnTo>
                <a:lnTo>
                  <a:pt x="666144" y="476613"/>
                </a:lnTo>
                <a:lnTo>
                  <a:pt x="686787" y="443373"/>
                </a:lnTo>
                <a:lnTo>
                  <a:pt x="711278" y="372353"/>
                </a:lnTo>
                <a:lnTo>
                  <a:pt x="714463" y="334991"/>
                </a:lnTo>
                <a:lnTo>
                  <a:pt x="711278" y="297628"/>
                </a:lnTo>
                <a:lnTo>
                  <a:pt x="686787" y="226608"/>
                </a:lnTo>
                <a:lnTo>
                  <a:pt x="666144" y="193369"/>
                </a:lnTo>
                <a:lnTo>
                  <a:pt x="640345" y="161922"/>
                </a:lnTo>
                <a:lnTo>
                  <a:pt x="609720" y="132478"/>
                </a:lnTo>
                <a:lnTo>
                  <a:pt x="574601" y="105245"/>
                </a:lnTo>
                <a:lnTo>
                  <a:pt x="535318" y="80433"/>
                </a:lnTo>
                <a:lnTo>
                  <a:pt x="492203" y="58250"/>
                </a:lnTo>
                <a:lnTo>
                  <a:pt x="445588" y="38906"/>
                </a:lnTo>
                <a:lnTo>
                  <a:pt x="395803" y="22611"/>
                </a:lnTo>
                <a:lnTo>
                  <a:pt x="343179" y="9572"/>
                </a:lnTo>
                <a:lnTo>
                  <a:pt x="288049" y="0"/>
                </a:lnTo>
              </a:path>
            </a:pathLst>
          </a:custGeom>
          <a:ln w="190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1589722" y="6063569"/>
            <a:ext cx="639445" cy="486409"/>
          </a:xfrm>
          <a:custGeom>
            <a:avLst/>
            <a:gdLst/>
            <a:ahLst/>
            <a:cxnLst/>
            <a:rect l="l" t="t" r="r" b="b"/>
            <a:pathLst>
              <a:path w="639445" h="486409">
                <a:moveTo>
                  <a:pt x="209059" y="0"/>
                </a:moveTo>
                <a:lnTo>
                  <a:pt x="160106" y="20317"/>
                </a:lnTo>
                <a:lnTo>
                  <a:pt x="120572" y="42297"/>
                </a:lnTo>
                <a:lnTo>
                  <a:pt x="85774" y="67268"/>
                </a:lnTo>
                <a:lnTo>
                  <a:pt x="56203" y="94921"/>
                </a:lnTo>
                <a:lnTo>
                  <a:pt x="32350" y="124947"/>
                </a:lnTo>
                <a:lnTo>
                  <a:pt x="3757" y="190875"/>
                </a:lnTo>
                <a:lnTo>
                  <a:pt x="0" y="226158"/>
                </a:lnTo>
                <a:lnTo>
                  <a:pt x="3757" y="261441"/>
                </a:lnTo>
                <a:lnTo>
                  <a:pt x="32350" y="327369"/>
                </a:lnTo>
                <a:lnTo>
                  <a:pt x="56203" y="357395"/>
                </a:lnTo>
                <a:lnTo>
                  <a:pt x="85774" y="385048"/>
                </a:lnTo>
                <a:lnTo>
                  <a:pt x="120572" y="410020"/>
                </a:lnTo>
                <a:lnTo>
                  <a:pt x="160106" y="431999"/>
                </a:lnTo>
                <a:lnTo>
                  <a:pt x="203886" y="450677"/>
                </a:lnTo>
                <a:lnTo>
                  <a:pt x="251422" y="465744"/>
                </a:lnTo>
                <a:lnTo>
                  <a:pt x="302223" y="476889"/>
                </a:lnTo>
                <a:lnTo>
                  <a:pt x="355799" y="483804"/>
                </a:lnTo>
                <a:lnTo>
                  <a:pt x="411658" y="486177"/>
                </a:lnTo>
                <a:lnTo>
                  <a:pt x="467518" y="483804"/>
                </a:lnTo>
                <a:lnTo>
                  <a:pt x="521094" y="476889"/>
                </a:lnTo>
                <a:lnTo>
                  <a:pt x="571895" y="465744"/>
                </a:lnTo>
                <a:lnTo>
                  <a:pt x="619431" y="450677"/>
                </a:lnTo>
                <a:lnTo>
                  <a:pt x="638940" y="442354"/>
                </a:lnTo>
              </a:path>
            </a:pathLst>
          </a:custGeom>
          <a:ln w="190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263416" y="6050142"/>
            <a:ext cx="502920" cy="499745"/>
          </a:xfrm>
          <a:custGeom>
            <a:avLst/>
            <a:gdLst/>
            <a:ahLst/>
            <a:cxnLst/>
            <a:rect l="l" t="t" r="r" b="b"/>
            <a:pathLst>
              <a:path w="502919" h="499745">
                <a:moveTo>
                  <a:pt x="0" y="492674"/>
                </a:moveTo>
                <a:lnTo>
                  <a:pt x="35307" y="497231"/>
                </a:lnTo>
                <a:lnTo>
                  <a:pt x="91166" y="499605"/>
                </a:lnTo>
                <a:lnTo>
                  <a:pt x="147026" y="497231"/>
                </a:lnTo>
                <a:lnTo>
                  <a:pt x="200602" y="490317"/>
                </a:lnTo>
                <a:lnTo>
                  <a:pt x="251403" y="479171"/>
                </a:lnTo>
                <a:lnTo>
                  <a:pt x="298939" y="464104"/>
                </a:lnTo>
                <a:lnTo>
                  <a:pt x="342719" y="445426"/>
                </a:lnTo>
                <a:lnTo>
                  <a:pt x="382253" y="423447"/>
                </a:lnTo>
                <a:lnTo>
                  <a:pt x="417051" y="398475"/>
                </a:lnTo>
                <a:lnTo>
                  <a:pt x="446622" y="370822"/>
                </a:lnTo>
                <a:lnTo>
                  <a:pt x="470475" y="340797"/>
                </a:lnTo>
                <a:lnTo>
                  <a:pt x="499067" y="274868"/>
                </a:lnTo>
                <a:lnTo>
                  <a:pt x="502825" y="239585"/>
                </a:lnTo>
                <a:lnTo>
                  <a:pt x="499067" y="204302"/>
                </a:lnTo>
                <a:lnTo>
                  <a:pt x="470475" y="138374"/>
                </a:lnTo>
                <a:lnTo>
                  <a:pt x="446622" y="108349"/>
                </a:lnTo>
                <a:lnTo>
                  <a:pt x="417051" y="80695"/>
                </a:lnTo>
                <a:lnTo>
                  <a:pt x="382253" y="55724"/>
                </a:lnTo>
                <a:lnTo>
                  <a:pt x="342719" y="33744"/>
                </a:lnTo>
                <a:lnTo>
                  <a:pt x="298939" y="15066"/>
                </a:lnTo>
                <a:lnTo>
                  <a:pt x="251403" y="0"/>
                </a:lnTo>
              </a:path>
            </a:pathLst>
          </a:custGeom>
          <a:ln w="190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4500015" y="6070739"/>
            <a:ext cx="619760" cy="479425"/>
          </a:xfrm>
          <a:custGeom>
            <a:avLst/>
            <a:gdLst/>
            <a:ahLst/>
            <a:cxnLst/>
            <a:rect l="l" t="t" r="r" b="b"/>
            <a:pathLst>
              <a:path w="619759" h="479425">
                <a:moveTo>
                  <a:pt x="0" y="443508"/>
                </a:moveTo>
                <a:lnTo>
                  <a:pt x="47535" y="458574"/>
                </a:lnTo>
                <a:lnTo>
                  <a:pt x="98336" y="469720"/>
                </a:lnTo>
                <a:lnTo>
                  <a:pt x="151912" y="476634"/>
                </a:lnTo>
                <a:lnTo>
                  <a:pt x="207772" y="479008"/>
                </a:lnTo>
                <a:lnTo>
                  <a:pt x="263631" y="476634"/>
                </a:lnTo>
                <a:lnTo>
                  <a:pt x="317207" y="469720"/>
                </a:lnTo>
                <a:lnTo>
                  <a:pt x="368008" y="458574"/>
                </a:lnTo>
                <a:lnTo>
                  <a:pt x="415544" y="443507"/>
                </a:lnTo>
                <a:lnTo>
                  <a:pt x="459324" y="424829"/>
                </a:lnTo>
                <a:lnTo>
                  <a:pt x="498858" y="402850"/>
                </a:lnTo>
                <a:lnTo>
                  <a:pt x="533656" y="377878"/>
                </a:lnTo>
                <a:lnTo>
                  <a:pt x="563227" y="350225"/>
                </a:lnTo>
                <a:lnTo>
                  <a:pt x="587080" y="320200"/>
                </a:lnTo>
                <a:lnTo>
                  <a:pt x="615673" y="254271"/>
                </a:lnTo>
                <a:lnTo>
                  <a:pt x="619431" y="218988"/>
                </a:lnTo>
                <a:lnTo>
                  <a:pt x="615673" y="183705"/>
                </a:lnTo>
                <a:lnTo>
                  <a:pt x="587080" y="117777"/>
                </a:lnTo>
                <a:lnTo>
                  <a:pt x="563227" y="87752"/>
                </a:lnTo>
                <a:lnTo>
                  <a:pt x="533656" y="60098"/>
                </a:lnTo>
                <a:lnTo>
                  <a:pt x="498858" y="35127"/>
                </a:lnTo>
                <a:lnTo>
                  <a:pt x="459324" y="13147"/>
                </a:lnTo>
                <a:lnTo>
                  <a:pt x="428506" y="0"/>
                </a:lnTo>
              </a:path>
            </a:pathLst>
          </a:custGeom>
          <a:ln w="190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6690873" y="3545730"/>
          <a:ext cx="9146540" cy="5955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7805"/>
              </a:tblGrid>
              <a:tr h="1621155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dirty="0" sz="3100" spc="285" b="1">
                          <a:latin typeface="Calibri"/>
                          <a:cs typeface="Calibri"/>
                        </a:rPr>
                        <a:t>Rank</a:t>
                      </a:r>
                      <a:r>
                        <a:rPr dirty="0" sz="31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235" b="1">
                          <a:latin typeface="Calibri"/>
                          <a:cs typeface="Calibri"/>
                        </a:rPr>
                        <a:t>up</a:t>
                      </a:r>
                      <a:r>
                        <a:rPr dirty="0" sz="31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85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3100" spc="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295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31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75" b="1">
                          <a:latin typeface="Calibri"/>
                          <a:cs typeface="Calibri"/>
                        </a:rPr>
                        <a:t>candidates.</a:t>
                      </a:r>
                      <a:endParaRPr sz="3100">
                        <a:latin typeface="Calibri"/>
                        <a:cs typeface="Calibri"/>
                      </a:endParaRPr>
                    </a:p>
                    <a:p>
                      <a:pPr marL="36449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3100" spc="70">
                          <a:latin typeface="Calibri"/>
                          <a:cs typeface="Calibri"/>
                        </a:rPr>
                        <a:t>Mark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90"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than </a:t>
                      </a:r>
                      <a:r>
                        <a:rPr dirty="0" sz="3100" spc="29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 oval </a:t>
                      </a:r>
                      <a:r>
                        <a:rPr dirty="0" sz="3100" spc="6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35">
                          <a:latin typeface="Calibri"/>
                          <a:cs typeface="Calibri"/>
                        </a:rPr>
                        <a:t>each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75">
                          <a:latin typeface="Calibri"/>
                          <a:cs typeface="Calibri"/>
                        </a:rPr>
                        <a:t>column.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259715">
                    <a:lnR w="38100">
                      <a:solidFill>
                        <a:srgbClr val="000000"/>
                      </a:solidFill>
                      <a:prstDash val="solid"/>
                    </a:lnR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527810">
                <a:tc>
                  <a:txBody>
                    <a:bodyPr/>
                    <a:lstStyle/>
                    <a:p>
                      <a:pPr marL="5215255">
                        <a:lnSpc>
                          <a:spcPct val="100000"/>
                        </a:lnSpc>
                        <a:spcBef>
                          <a:spcPts val="1300"/>
                        </a:spcBef>
                        <a:tabLst>
                          <a:tab pos="6526530" algn="l"/>
                          <a:tab pos="7856855" algn="l"/>
                        </a:tabLst>
                      </a:pPr>
                      <a:r>
                        <a:rPr dirty="0" sz="3100" spc="245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3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3100" spc="23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3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3100" spc="245" b="1">
                          <a:latin typeface="Calibri"/>
                          <a:cs typeface="Calibri"/>
                        </a:rPr>
                        <a:t>3</a:t>
                      </a:r>
                      <a:endParaRPr sz="3100">
                        <a:latin typeface="Calibri"/>
                        <a:cs typeface="Calibri"/>
                      </a:endParaRPr>
                    </a:p>
                    <a:p>
                      <a:pPr marL="364490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415">
                          <a:latin typeface="Calibri"/>
                          <a:cs typeface="Calibri"/>
                        </a:rPr>
                        <a:t>A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16510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6310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950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350">
                          <a:latin typeface="Calibri"/>
                          <a:cs typeface="Calibri"/>
                        </a:rPr>
                        <a:t>B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24765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6465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409">
                          <a:latin typeface="Calibri"/>
                          <a:cs typeface="Calibri"/>
                        </a:rPr>
                        <a:t>C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20701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3290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350">
                          <a:latin typeface="Calibri"/>
                          <a:cs typeface="Calibri"/>
                        </a:rPr>
                        <a:t>D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19558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6" name="object 6" descr=""/>
          <p:cNvGrpSpPr/>
          <p:nvPr/>
        </p:nvGrpSpPr>
        <p:grpSpPr>
          <a:xfrm>
            <a:off x="11580207" y="6964297"/>
            <a:ext cx="836294" cy="528955"/>
            <a:chOff x="11580207" y="6964297"/>
            <a:chExt cx="836294" cy="528955"/>
          </a:xfrm>
        </p:grpSpPr>
        <p:sp>
          <p:nvSpPr>
            <p:cNvPr id="7" name="object 7" descr=""/>
            <p:cNvSpPr/>
            <p:nvPr/>
          </p:nvSpPr>
          <p:spPr>
            <a:xfrm>
              <a:off x="11589682" y="6973841"/>
              <a:ext cx="826769" cy="519430"/>
            </a:xfrm>
            <a:custGeom>
              <a:avLst/>
              <a:gdLst/>
              <a:ahLst/>
              <a:cxnLst/>
              <a:rect l="l" t="t" r="r" b="b"/>
              <a:pathLst>
                <a:path w="826770" h="519429">
                  <a:moveTo>
                    <a:pt x="413245" y="518868"/>
                  </a:moveTo>
                  <a:lnTo>
                    <a:pt x="357164" y="516500"/>
                  </a:lnTo>
                  <a:lnTo>
                    <a:pt x="303383" y="509601"/>
                  </a:lnTo>
                  <a:lnTo>
                    <a:pt x="252387" y="498480"/>
                  </a:lnTo>
                  <a:lnTo>
                    <a:pt x="204669" y="483447"/>
                  </a:lnTo>
                  <a:lnTo>
                    <a:pt x="160720" y="464811"/>
                  </a:lnTo>
                  <a:lnTo>
                    <a:pt x="121034" y="442881"/>
                  </a:lnTo>
                  <a:lnTo>
                    <a:pt x="86103" y="417966"/>
                  </a:lnTo>
                  <a:lnTo>
                    <a:pt x="56418" y="390375"/>
                  </a:lnTo>
                  <a:lnTo>
                    <a:pt x="32474" y="360417"/>
                  </a:lnTo>
                  <a:lnTo>
                    <a:pt x="3772" y="294637"/>
                  </a:lnTo>
                  <a:lnTo>
                    <a:pt x="0" y="259437"/>
                  </a:lnTo>
                  <a:lnTo>
                    <a:pt x="3772" y="224230"/>
                  </a:lnTo>
                  <a:lnTo>
                    <a:pt x="32474" y="158450"/>
                  </a:lnTo>
                  <a:lnTo>
                    <a:pt x="56418" y="128492"/>
                  </a:lnTo>
                  <a:lnTo>
                    <a:pt x="86103" y="100901"/>
                  </a:lnTo>
                  <a:lnTo>
                    <a:pt x="121034" y="75986"/>
                  </a:lnTo>
                  <a:lnTo>
                    <a:pt x="160720" y="54056"/>
                  </a:lnTo>
                  <a:lnTo>
                    <a:pt x="204669" y="35420"/>
                  </a:lnTo>
                  <a:lnTo>
                    <a:pt x="252387" y="20387"/>
                  </a:lnTo>
                  <a:lnTo>
                    <a:pt x="303383" y="9267"/>
                  </a:lnTo>
                  <a:lnTo>
                    <a:pt x="357164" y="2368"/>
                  </a:lnTo>
                  <a:lnTo>
                    <a:pt x="413238" y="0"/>
                  </a:lnTo>
                  <a:lnTo>
                    <a:pt x="469312" y="2368"/>
                  </a:lnTo>
                  <a:lnTo>
                    <a:pt x="523093" y="9267"/>
                  </a:lnTo>
                  <a:lnTo>
                    <a:pt x="574089" y="20387"/>
                  </a:lnTo>
                  <a:lnTo>
                    <a:pt x="621808" y="35420"/>
                  </a:lnTo>
                  <a:lnTo>
                    <a:pt x="665756" y="54056"/>
                  </a:lnTo>
                  <a:lnTo>
                    <a:pt x="705442" y="75986"/>
                  </a:lnTo>
                  <a:lnTo>
                    <a:pt x="740373" y="100901"/>
                  </a:lnTo>
                  <a:lnTo>
                    <a:pt x="770058" y="128492"/>
                  </a:lnTo>
                  <a:lnTo>
                    <a:pt x="794003" y="158450"/>
                  </a:lnTo>
                  <a:lnTo>
                    <a:pt x="822704" y="224230"/>
                  </a:lnTo>
                  <a:lnTo>
                    <a:pt x="826477" y="259431"/>
                  </a:lnTo>
                  <a:lnTo>
                    <a:pt x="822704" y="294637"/>
                  </a:lnTo>
                  <a:lnTo>
                    <a:pt x="794003" y="360417"/>
                  </a:lnTo>
                  <a:lnTo>
                    <a:pt x="770058" y="390375"/>
                  </a:lnTo>
                  <a:lnTo>
                    <a:pt x="740373" y="417966"/>
                  </a:lnTo>
                  <a:lnTo>
                    <a:pt x="705442" y="442881"/>
                  </a:lnTo>
                  <a:lnTo>
                    <a:pt x="665756" y="464811"/>
                  </a:lnTo>
                  <a:lnTo>
                    <a:pt x="621808" y="483447"/>
                  </a:lnTo>
                  <a:lnTo>
                    <a:pt x="574089" y="498480"/>
                  </a:lnTo>
                  <a:lnTo>
                    <a:pt x="523093" y="509601"/>
                  </a:lnTo>
                  <a:lnTo>
                    <a:pt x="469312" y="516500"/>
                  </a:lnTo>
                  <a:lnTo>
                    <a:pt x="413245" y="5188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1589721" y="6973841"/>
              <a:ext cx="702945" cy="485140"/>
            </a:xfrm>
            <a:custGeom>
              <a:avLst/>
              <a:gdLst/>
              <a:ahLst/>
              <a:cxnLst/>
              <a:rect l="l" t="t" r="r" b="b"/>
              <a:pathLst>
                <a:path w="702945" h="485140">
                  <a:moveTo>
                    <a:pt x="411658" y="0"/>
                  </a:moveTo>
                  <a:lnTo>
                    <a:pt x="355799" y="2373"/>
                  </a:lnTo>
                  <a:lnTo>
                    <a:pt x="302223" y="9288"/>
                  </a:lnTo>
                  <a:lnTo>
                    <a:pt x="251422" y="20433"/>
                  </a:lnTo>
                  <a:lnTo>
                    <a:pt x="203886" y="35500"/>
                  </a:lnTo>
                  <a:lnTo>
                    <a:pt x="160106" y="54178"/>
                  </a:lnTo>
                  <a:lnTo>
                    <a:pt x="120572" y="76157"/>
                  </a:lnTo>
                  <a:lnTo>
                    <a:pt x="85774" y="101129"/>
                  </a:lnTo>
                  <a:lnTo>
                    <a:pt x="56203" y="128782"/>
                  </a:lnTo>
                  <a:lnTo>
                    <a:pt x="32350" y="158808"/>
                  </a:lnTo>
                  <a:lnTo>
                    <a:pt x="3757" y="224736"/>
                  </a:lnTo>
                  <a:lnTo>
                    <a:pt x="0" y="260019"/>
                  </a:lnTo>
                  <a:lnTo>
                    <a:pt x="3757" y="295302"/>
                  </a:lnTo>
                  <a:lnTo>
                    <a:pt x="32350" y="361230"/>
                  </a:lnTo>
                  <a:lnTo>
                    <a:pt x="56203" y="391256"/>
                  </a:lnTo>
                  <a:lnTo>
                    <a:pt x="85774" y="418909"/>
                  </a:lnTo>
                  <a:lnTo>
                    <a:pt x="120572" y="443880"/>
                  </a:lnTo>
                  <a:lnTo>
                    <a:pt x="160106" y="465860"/>
                  </a:lnTo>
                  <a:lnTo>
                    <a:pt x="203886" y="484538"/>
                  </a:lnTo>
                </a:path>
                <a:path w="702945" h="485140">
                  <a:moveTo>
                    <a:pt x="702745" y="76157"/>
                  </a:moveTo>
                  <a:lnTo>
                    <a:pt x="663211" y="54178"/>
                  </a:lnTo>
                  <a:lnTo>
                    <a:pt x="619431" y="35500"/>
                  </a:lnTo>
                  <a:lnTo>
                    <a:pt x="571895" y="20433"/>
                  </a:lnTo>
                  <a:lnTo>
                    <a:pt x="521094" y="9288"/>
                  </a:lnTo>
                  <a:lnTo>
                    <a:pt x="467518" y="2373"/>
                  </a:lnTo>
                  <a:lnTo>
                    <a:pt x="411658" y="0"/>
                  </a:lnTo>
                </a:path>
              </a:pathLst>
            </a:custGeom>
            <a:ln w="190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13269069" y="6973841"/>
            <a:ext cx="497205" cy="499745"/>
          </a:xfrm>
          <a:custGeom>
            <a:avLst/>
            <a:gdLst/>
            <a:ahLst/>
            <a:cxnLst/>
            <a:rect l="l" t="t" r="r" b="b"/>
            <a:pathLst>
              <a:path w="497205" h="499745">
                <a:moveTo>
                  <a:pt x="85515" y="0"/>
                </a:moveTo>
                <a:lnTo>
                  <a:pt x="29655" y="2373"/>
                </a:lnTo>
                <a:lnTo>
                  <a:pt x="0" y="6201"/>
                </a:lnTo>
              </a:path>
              <a:path w="497205" h="499745">
                <a:moveTo>
                  <a:pt x="245751" y="499605"/>
                </a:moveTo>
                <a:lnTo>
                  <a:pt x="293287" y="484538"/>
                </a:lnTo>
                <a:lnTo>
                  <a:pt x="337067" y="465860"/>
                </a:lnTo>
                <a:lnTo>
                  <a:pt x="376602" y="443880"/>
                </a:lnTo>
                <a:lnTo>
                  <a:pt x="411399" y="418909"/>
                </a:lnTo>
                <a:lnTo>
                  <a:pt x="440970" y="391256"/>
                </a:lnTo>
                <a:lnTo>
                  <a:pt x="464824" y="361230"/>
                </a:lnTo>
                <a:lnTo>
                  <a:pt x="493416" y="295302"/>
                </a:lnTo>
                <a:lnTo>
                  <a:pt x="497174" y="260019"/>
                </a:lnTo>
                <a:lnTo>
                  <a:pt x="493416" y="224736"/>
                </a:lnTo>
                <a:lnTo>
                  <a:pt x="464824" y="158808"/>
                </a:lnTo>
                <a:lnTo>
                  <a:pt x="440970" y="128782"/>
                </a:lnTo>
                <a:lnTo>
                  <a:pt x="411399" y="101129"/>
                </a:lnTo>
                <a:lnTo>
                  <a:pt x="376602" y="76157"/>
                </a:lnTo>
                <a:lnTo>
                  <a:pt x="337067" y="54178"/>
                </a:lnTo>
                <a:lnTo>
                  <a:pt x="293287" y="35500"/>
                </a:lnTo>
                <a:lnTo>
                  <a:pt x="245751" y="20433"/>
                </a:lnTo>
                <a:lnTo>
                  <a:pt x="194950" y="9288"/>
                </a:lnTo>
                <a:lnTo>
                  <a:pt x="141374" y="2373"/>
                </a:lnTo>
                <a:lnTo>
                  <a:pt x="85515" y="0"/>
                </a:lnTo>
              </a:path>
            </a:pathLst>
          </a:custGeom>
          <a:ln w="190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14479905" y="6973841"/>
            <a:ext cx="640080" cy="467995"/>
          </a:xfrm>
          <a:custGeom>
            <a:avLst/>
            <a:gdLst/>
            <a:ahLst/>
            <a:cxnLst/>
            <a:rect l="l" t="t" r="r" b="b"/>
            <a:pathLst>
              <a:path w="640080" h="467995">
                <a:moveTo>
                  <a:pt x="227883" y="0"/>
                </a:moveTo>
                <a:lnTo>
                  <a:pt x="172023" y="2373"/>
                </a:lnTo>
                <a:lnTo>
                  <a:pt x="118447" y="9288"/>
                </a:lnTo>
                <a:lnTo>
                  <a:pt x="67646" y="20433"/>
                </a:lnTo>
                <a:lnTo>
                  <a:pt x="20110" y="35500"/>
                </a:lnTo>
                <a:lnTo>
                  <a:pt x="0" y="44080"/>
                </a:lnTo>
              </a:path>
              <a:path w="640080" h="467995">
                <a:moveTo>
                  <a:pt x="475699" y="467454"/>
                </a:moveTo>
                <a:lnTo>
                  <a:pt x="518969" y="443880"/>
                </a:lnTo>
                <a:lnTo>
                  <a:pt x="553767" y="418909"/>
                </a:lnTo>
                <a:lnTo>
                  <a:pt x="583338" y="391256"/>
                </a:lnTo>
                <a:lnTo>
                  <a:pt x="607191" y="361230"/>
                </a:lnTo>
                <a:lnTo>
                  <a:pt x="635784" y="295302"/>
                </a:lnTo>
                <a:lnTo>
                  <a:pt x="639541" y="260019"/>
                </a:lnTo>
                <a:lnTo>
                  <a:pt x="635784" y="224736"/>
                </a:lnTo>
                <a:lnTo>
                  <a:pt x="607191" y="158808"/>
                </a:lnTo>
                <a:lnTo>
                  <a:pt x="583338" y="128782"/>
                </a:lnTo>
                <a:lnTo>
                  <a:pt x="553767" y="101129"/>
                </a:lnTo>
                <a:lnTo>
                  <a:pt x="518969" y="76157"/>
                </a:lnTo>
                <a:lnTo>
                  <a:pt x="479435" y="54178"/>
                </a:lnTo>
                <a:lnTo>
                  <a:pt x="435655" y="35500"/>
                </a:lnTo>
                <a:lnTo>
                  <a:pt x="388119" y="20433"/>
                </a:lnTo>
                <a:lnTo>
                  <a:pt x="337318" y="9288"/>
                </a:lnTo>
                <a:lnTo>
                  <a:pt x="283742" y="2373"/>
                </a:lnTo>
                <a:lnTo>
                  <a:pt x="227883" y="0"/>
                </a:lnTo>
              </a:path>
            </a:pathLst>
          </a:custGeom>
          <a:ln w="190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11589722" y="7941261"/>
            <a:ext cx="621030" cy="494030"/>
          </a:xfrm>
          <a:custGeom>
            <a:avLst/>
            <a:gdLst/>
            <a:ahLst/>
            <a:cxnLst/>
            <a:rect l="l" t="t" r="r" b="b"/>
            <a:pathLst>
              <a:path w="621029" h="494029">
                <a:moveTo>
                  <a:pt x="232107" y="0"/>
                </a:moveTo>
                <a:lnTo>
                  <a:pt x="160106" y="27622"/>
                </a:lnTo>
                <a:lnTo>
                  <a:pt x="120572" y="49602"/>
                </a:lnTo>
                <a:lnTo>
                  <a:pt x="85774" y="74573"/>
                </a:lnTo>
                <a:lnTo>
                  <a:pt x="56203" y="102226"/>
                </a:lnTo>
                <a:lnTo>
                  <a:pt x="32350" y="132252"/>
                </a:lnTo>
                <a:lnTo>
                  <a:pt x="3757" y="198180"/>
                </a:lnTo>
                <a:lnTo>
                  <a:pt x="0" y="233463"/>
                </a:lnTo>
                <a:lnTo>
                  <a:pt x="3757" y="268746"/>
                </a:lnTo>
                <a:lnTo>
                  <a:pt x="32350" y="334675"/>
                </a:lnTo>
                <a:lnTo>
                  <a:pt x="56203" y="364700"/>
                </a:lnTo>
                <a:lnTo>
                  <a:pt x="85774" y="392353"/>
                </a:lnTo>
                <a:lnTo>
                  <a:pt x="120572" y="417325"/>
                </a:lnTo>
                <a:lnTo>
                  <a:pt x="160106" y="439304"/>
                </a:lnTo>
                <a:lnTo>
                  <a:pt x="203886" y="457982"/>
                </a:lnTo>
                <a:lnTo>
                  <a:pt x="251422" y="473049"/>
                </a:lnTo>
                <a:lnTo>
                  <a:pt x="302223" y="484195"/>
                </a:lnTo>
                <a:lnTo>
                  <a:pt x="355799" y="491109"/>
                </a:lnTo>
                <a:lnTo>
                  <a:pt x="411658" y="493483"/>
                </a:lnTo>
                <a:lnTo>
                  <a:pt x="467518" y="491109"/>
                </a:lnTo>
                <a:lnTo>
                  <a:pt x="521094" y="484195"/>
                </a:lnTo>
                <a:lnTo>
                  <a:pt x="571895" y="473049"/>
                </a:lnTo>
                <a:lnTo>
                  <a:pt x="619431" y="457982"/>
                </a:lnTo>
                <a:lnTo>
                  <a:pt x="620542" y="45750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13298724" y="7931305"/>
            <a:ext cx="467995" cy="503555"/>
          </a:xfrm>
          <a:custGeom>
            <a:avLst/>
            <a:gdLst/>
            <a:ahLst/>
            <a:cxnLst/>
            <a:rect l="l" t="t" r="r" b="b"/>
            <a:pathLst>
              <a:path w="467994" h="503554">
                <a:moveTo>
                  <a:pt x="0" y="501065"/>
                </a:moveTo>
                <a:lnTo>
                  <a:pt x="55859" y="503439"/>
                </a:lnTo>
                <a:lnTo>
                  <a:pt x="111719" y="501065"/>
                </a:lnTo>
                <a:lnTo>
                  <a:pt x="165294" y="494151"/>
                </a:lnTo>
                <a:lnTo>
                  <a:pt x="216095" y="483006"/>
                </a:lnTo>
                <a:lnTo>
                  <a:pt x="263631" y="467939"/>
                </a:lnTo>
                <a:lnTo>
                  <a:pt x="307412" y="449261"/>
                </a:lnTo>
                <a:lnTo>
                  <a:pt x="346946" y="427281"/>
                </a:lnTo>
                <a:lnTo>
                  <a:pt x="381744" y="402310"/>
                </a:lnTo>
                <a:lnTo>
                  <a:pt x="411315" y="374657"/>
                </a:lnTo>
                <a:lnTo>
                  <a:pt x="435168" y="344631"/>
                </a:lnTo>
                <a:lnTo>
                  <a:pt x="463760" y="278703"/>
                </a:lnTo>
                <a:lnTo>
                  <a:pt x="467518" y="243420"/>
                </a:lnTo>
                <a:lnTo>
                  <a:pt x="463760" y="208137"/>
                </a:lnTo>
                <a:lnTo>
                  <a:pt x="435168" y="142208"/>
                </a:lnTo>
                <a:lnTo>
                  <a:pt x="411315" y="112183"/>
                </a:lnTo>
                <a:lnTo>
                  <a:pt x="381744" y="84530"/>
                </a:lnTo>
                <a:lnTo>
                  <a:pt x="346946" y="59558"/>
                </a:lnTo>
                <a:lnTo>
                  <a:pt x="307412" y="37579"/>
                </a:lnTo>
                <a:lnTo>
                  <a:pt x="263631" y="18901"/>
                </a:lnTo>
                <a:lnTo>
                  <a:pt x="216095" y="3834"/>
                </a:lnTo>
                <a:lnTo>
                  <a:pt x="198618" y="0"/>
                </a:lnTo>
              </a:path>
            </a:pathLst>
          </a:custGeom>
          <a:ln w="190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14513873" y="7952092"/>
            <a:ext cx="605790" cy="483234"/>
          </a:xfrm>
          <a:custGeom>
            <a:avLst/>
            <a:gdLst/>
            <a:ahLst/>
            <a:cxnLst/>
            <a:rect l="l" t="t" r="r" b="b"/>
            <a:pathLst>
              <a:path w="605790" h="483234">
                <a:moveTo>
                  <a:pt x="0" y="451544"/>
                </a:moveTo>
                <a:lnTo>
                  <a:pt x="33677" y="462218"/>
                </a:lnTo>
                <a:lnTo>
                  <a:pt x="84478" y="473363"/>
                </a:lnTo>
                <a:lnTo>
                  <a:pt x="138053" y="480278"/>
                </a:lnTo>
                <a:lnTo>
                  <a:pt x="193913" y="482651"/>
                </a:lnTo>
                <a:lnTo>
                  <a:pt x="249772" y="480278"/>
                </a:lnTo>
                <a:lnTo>
                  <a:pt x="303348" y="473363"/>
                </a:lnTo>
                <a:lnTo>
                  <a:pt x="354149" y="462218"/>
                </a:lnTo>
                <a:lnTo>
                  <a:pt x="401685" y="447151"/>
                </a:lnTo>
                <a:lnTo>
                  <a:pt x="445465" y="428473"/>
                </a:lnTo>
                <a:lnTo>
                  <a:pt x="485000" y="406493"/>
                </a:lnTo>
                <a:lnTo>
                  <a:pt x="519797" y="381522"/>
                </a:lnTo>
                <a:lnTo>
                  <a:pt x="549368" y="353869"/>
                </a:lnTo>
                <a:lnTo>
                  <a:pt x="573222" y="323843"/>
                </a:lnTo>
                <a:lnTo>
                  <a:pt x="601814" y="257915"/>
                </a:lnTo>
                <a:lnTo>
                  <a:pt x="605572" y="222632"/>
                </a:lnTo>
                <a:lnTo>
                  <a:pt x="601814" y="187349"/>
                </a:lnTo>
                <a:lnTo>
                  <a:pt x="573222" y="121421"/>
                </a:lnTo>
                <a:lnTo>
                  <a:pt x="549368" y="91395"/>
                </a:lnTo>
                <a:lnTo>
                  <a:pt x="519797" y="63742"/>
                </a:lnTo>
                <a:lnTo>
                  <a:pt x="485000" y="38770"/>
                </a:lnTo>
                <a:lnTo>
                  <a:pt x="445465" y="16791"/>
                </a:lnTo>
                <a:lnTo>
                  <a:pt x="406107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11589722" y="8873225"/>
            <a:ext cx="756285" cy="436880"/>
          </a:xfrm>
          <a:custGeom>
            <a:avLst/>
            <a:gdLst/>
            <a:ahLst/>
            <a:cxnLst/>
            <a:rect l="l" t="t" r="r" b="b"/>
            <a:pathLst>
              <a:path w="756284" h="436879">
                <a:moveTo>
                  <a:pt x="110083" y="0"/>
                </a:moveTo>
                <a:lnTo>
                  <a:pt x="56203" y="45098"/>
                </a:lnTo>
                <a:lnTo>
                  <a:pt x="32350" y="75123"/>
                </a:lnTo>
                <a:lnTo>
                  <a:pt x="3757" y="141051"/>
                </a:lnTo>
                <a:lnTo>
                  <a:pt x="0" y="176335"/>
                </a:lnTo>
                <a:lnTo>
                  <a:pt x="3757" y="211618"/>
                </a:lnTo>
                <a:lnTo>
                  <a:pt x="32350" y="277546"/>
                </a:lnTo>
                <a:lnTo>
                  <a:pt x="56203" y="307571"/>
                </a:lnTo>
                <a:lnTo>
                  <a:pt x="85774" y="335225"/>
                </a:lnTo>
                <a:lnTo>
                  <a:pt x="120572" y="360196"/>
                </a:lnTo>
                <a:lnTo>
                  <a:pt x="160106" y="382176"/>
                </a:lnTo>
                <a:lnTo>
                  <a:pt x="203886" y="400854"/>
                </a:lnTo>
                <a:lnTo>
                  <a:pt x="251422" y="415920"/>
                </a:lnTo>
                <a:lnTo>
                  <a:pt x="302223" y="427066"/>
                </a:lnTo>
                <a:lnTo>
                  <a:pt x="355799" y="433980"/>
                </a:lnTo>
                <a:lnTo>
                  <a:pt x="411658" y="436354"/>
                </a:lnTo>
                <a:lnTo>
                  <a:pt x="467518" y="433980"/>
                </a:lnTo>
                <a:lnTo>
                  <a:pt x="521094" y="427066"/>
                </a:lnTo>
                <a:lnTo>
                  <a:pt x="571895" y="415920"/>
                </a:lnTo>
                <a:lnTo>
                  <a:pt x="619431" y="400854"/>
                </a:lnTo>
                <a:lnTo>
                  <a:pt x="663211" y="382176"/>
                </a:lnTo>
                <a:lnTo>
                  <a:pt x="702745" y="360196"/>
                </a:lnTo>
                <a:lnTo>
                  <a:pt x="737543" y="335225"/>
                </a:lnTo>
                <a:lnTo>
                  <a:pt x="756279" y="317704"/>
                </a:lnTo>
              </a:path>
            </a:pathLst>
          </a:custGeom>
          <a:ln w="190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13101693" y="8841965"/>
            <a:ext cx="664845" cy="467995"/>
          </a:xfrm>
          <a:custGeom>
            <a:avLst/>
            <a:gdLst/>
            <a:ahLst/>
            <a:cxnLst/>
            <a:rect l="l" t="t" r="r" b="b"/>
            <a:pathLst>
              <a:path w="664844" h="467995">
                <a:moveTo>
                  <a:pt x="0" y="412691"/>
                </a:moveTo>
                <a:lnTo>
                  <a:pt x="45118" y="432114"/>
                </a:lnTo>
                <a:lnTo>
                  <a:pt x="92654" y="447180"/>
                </a:lnTo>
                <a:lnTo>
                  <a:pt x="143455" y="458326"/>
                </a:lnTo>
                <a:lnTo>
                  <a:pt x="197031" y="465240"/>
                </a:lnTo>
                <a:lnTo>
                  <a:pt x="252891" y="467614"/>
                </a:lnTo>
                <a:lnTo>
                  <a:pt x="308750" y="465240"/>
                </a:lnTo>
                <a:lnTo>
                  <a:pt x="362326" y="458326"/>
                </a:lnTo>
                <a:lnTo>
                  <a:pt x="413127" y="447180"/>
                </a:lnTo>
                <a:lnTo>
                  <a:pt x="460663" y="432114"/>
                </a:lnTo>
                <a:lnTo>
                  <a:pt x="504443" y="413436"/>
                </a:lnTo>
                <a:lnTo>
                  <a:pt x="543977" y="391456"/>
                </a:lnTo>
                <a:lnTo>
                  <a:pt x="578775" y="366485"/>
                </a:lnTo>
                <a:lnTo>
                  <a:pt x="608346" y="338831"/>
                </a:lnTo>
                <a:lnTo>
                  <a:pt x="632199" y="308806"/>
                </a:lnTo>
                <a:lnTo>
                  <a:pt x="660792" y="242878"/>
                </a:lnTo>
                <a:lnTo>
                  <a:pt x="664550" y="207594"/>
                </a:lnTo>
                <a:lnTo>
                  <a:pt x="660792" y="172311"/>
                </a:lnTo>
                <a:lnTo>
                  <a:pt x="632199" y="106383"/>
                </a:lnTo>
                <a:lnTo>
                  <a:pt x="608346" y="76358"/>
                </a:lnTo>
                <a:lnTo>
                  <a:pt x="578775" y="48704"/>
                </a:lnTo>
                <a:lnTo>
                  <a:pt x="543977" y="23733"/>
                </a:lnTo>
                <a:lnTo>
                  <a:pt x="504443" y="1753"/>
                </a:lnTo>
                <a:lnTo>
                  <a:pt x="500332" y="0"/>
                </a:lnTo>
              </a:path>
            </a:pathLst>
          </a:custGeom>
          <a:ln w="190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14389179" y="8865699"/>
            <a:ext cx="730885" cy="444500"/>
          </a:xfrm>
          <a:custGeom>
            <a:avLst/>
            <a:gdLst/>
            <a:ahLst/>
            <a:cxnLst/>
            <a:rect l="l" t="t" r="r" b="b"/>
            <a:pathLst>
              <a:path w="730884" h="444500">
                <a:moveTo>
                  <a:pt x="0" y="347972"/>
                </a:moveTo>
                <a:lnTo>
                  <a:pt x="67056" y="389702"/>
                </a:lnTo>
                <a:lnTo>
                  <a:pt x="110836" y="408380"/>
                </a:lnTo>
                <a:lnTo>
                  <a:pt x="158372" y="423447"/>
                </a:lnTo>
                <a:lnTo>
                  <a:pt x="209173" y="434592"/>
                </a:lnTo>
                <a:lnTo>
                  <a:pt x="262749" y="441507"/>
                </a:lnTo>
                <a:lnTo>
                  <a:pt x="318609" y="443880"/>
                </a:lnTo>
                <a:lnTo>
                  <a:pt x="374468" y="441507"/>
                </a:lnTo>
                <a:lnTo>
                  <a:pt x="428044" y="434592"/>
                </a:lnTo>
                <a:lnTo>
                  <a:pt x="478845" y="423447"/>
                </a:lnTo>
                <a:lnTo>
                  <a:pt x="526381" y="408380"/>
                </a:lnTo>
                <a:lnTo>
                  <a:pt x="570161" y="389702"/>
                </a:lnTo>
                <a:lnTo>
                  <a:pt x="609695" y="367722"/>
                </a:lnTo>
                <a:lnTo>
                  <a:pt x="644493" y="342751"/>
                </a:lnTo>
                <a:lnTo>
                  <a:pt x="674064" y="315098"/>
                </a:lnTo>
                <a:lnTo>
                  <a:pt x="697917" y="285072"/>
                </a:lnTo>
                <a:lnTo>
                  <a:pt x="726510" y="219144"/>
                </a:lnTo>
                <a:lnTo>
                  <a:pt x="730268" y="183861"/>
                </a:lnTo>
                <a:lnTo>
                  <a:pt x="726510" y="148578"/>
                </a:lnTo>
                <a:lnTo>
                  <a:pt x="715563" y="114737"/>
                </a:lnTo>
                <a:lnTo>
                  <a:pt x="697917" y="82649"/>
                </a:lnTo>
                <a:lnTo>
                  <a:pt x="674064" y="52624"/>
                </a:lnTo>
                <a:lnTo>
                  <a:pt x="644493" y="24971"/>
                </a:lnTo>
                <a:lnTo>
                  <a:pt x="609696" y="0"/>
                </a:lnTo>
              </a:path>
            </a:pathLst>
          </a:custGeom>
          <a:ln w="190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7" name="object 17" descr=""/>
          <p:cNvGrpSpPr/>
          <p:nvPr/>
        </p:nvGrpSpPr>
        <p:grpSpPr>
          <a:xfrm>
            <a:off x="14683810" y="2267786"/>
            <a:ext cx="2571750" cy="2571750"/>
            <a:chOff x="14683810" y="2267786"/>
            <a:chExt cx="2571750" cy="2571750"/>
          </a:xfrm>
        </p:grpSpPr>
        <p:sp>
          <p:nvSpPr>
            <p:cNvPr id="18" name="object 18" descr=""/>
            <p:cNvSpPr/>
            <p:nvPr/>
          </p:nvSpPr>
          <p:spPr>
            <a:xfrm>
              <a:off x="14683810" y="2267786"/>
              <a:ext cx="2571750" cy="2571750"/>
            </a:xfrm>
            <a:custGeom>
              <a:avLst/>
              <a:gdLst/>
              <a:ahLst/>
              <a:cxnLst/>
              <a:rect l="l" t="t" r="r" b="b"/>
              <a:pathLst>
                <a:path w="2571750" h="2571750">
                  <a:moveTo>
                    <a:pt x="1269997" y="2571652"/>
                  </a:moveTo>
                  <a:lnTo>
                    <a:pt x="1222683" y="2570200"/>
                  </a:lnTo>
                  <a:lnTo>
                    <a:pt x="1175454" y="2567008"/>
                  </a:lnTo>
                  <a:lnTo>
                    <a:pt x="1128373" y="2562079"/>
                  </a:lnTo>
                  <a:lnTo>
                    <a:pt x="1081504" y="2555420"/>
                  </a:lnTo>
                  <a:lnTo>
                    <a:pt x="1034916" y="2547041"/>
                  </a:lnTo>
                  <a:lnTo>
                    <a:pt x="988667" y="2536953"/>
                  </a:lnTo>
                  <a:lnTo>
                    <a:pt x="942818" y="2525170"/>
                  </a:lnTo>
                  <a:lnTo>
                    <a:pt x="897434" y="2511706"/>
                  </a:lnTo>
                  <a:lnTo>
                    <a:pt x="852579" y="2496582"/>
                  </a:lnTo>
                  <a:lnTo>
                    <a:pt x="808311" y="2479817"/>
                  </a:lnTo>
                  <a:lnTo>
                    <a:pt x="764688" y="2461433"/>
                  </a:lnTo>
                  <a:lnTo>
                    <a:pt x="721771" y="2441456"/>
                  </a:lnTo>
                  <a:lnTo>
                    <a:pt x="679620" y="2419915"/>
                  </a:lnTo>
                  <a:lnTo>
                    <a:pt x="638291" y="2396836"/>
                  </a:lnTo>
                  <a:lnTo>
                    <a:pt x="597837" y="2372250"/>
                  </a:lnTo>
                  <a:lnTo>
                    <a:pt x="558316" y="2346192"/>
                  </a:lnTo>
                  <a:lnTo>
                    <a:pt x="519783" y="2318698"/>
                  </a:lnTo>
                  <a:lnTo>
                    <a:pt x="482287" y="2289805"/>
                  </a:lnTo>
                  <a:lnTo>
                    <a:pt x="445879" y="2259550"/>
                  </a:lnTo>
                  <a:lnTo>
                    <a:pt x="410609" y="2227975"/>
                  </a:lnTo>
                  <a:lnTo>
                    <a:pt x="376527" y="2195125"/>
                  </a:lnTo>
                  <a:lnTo>
                    <a:pt x="343677" y="2161043"/>
                  </a:lnTo>
                  <a:lnTo>
                    <a:pt x="312102" y="2125773"/>
                  </a:lnTo>
                  <a:lnTo>
                    <a:pt x="281846" y="2089364"/>
                  </a:lnTo>
                  <a:lnTo>
                    <a:pt x="252953" y="2051869"/>
                  </a:lnTo>
                  <a:lnTo>
                    <a:pt x="225459" y="2013335"/>
                  </a:lnTo>
                  <a:lnTo>
                    <a:pt x="199402" y="1973814"/>
                  </a:lnTo>
                  <a:lnTo>
                    <a:pt x="174816" y="1933360"/>
                  </a:lnTo>
                  <a:lnTo>
                    <a:pt x="151737" y="1892031"/>
                  </a:lnTo>
                  <a:lnTo>
                    <a:pt x="130195" y="1849881"/>
                  </a:lnTo>
                  <a:lnTo>
                    <a:pt x="110218" y="1806964"/>
                  </a:lnTo>
                  <a:lnTo>
                    <a:pt x="91834" y="1763340"/>
                  </a:lnTo>
                  <a:lnTo>
                    <a:pt x="75070" y="1719072"/>
                  </a:lnTo>
                  <a:lnTo>
                    <a:pt x="59946" y="1674217"/>
                  </a:lnTo>
                  <a:lnTo>
                    <a:pt x="46482" y="1628833"/>
                  </a:lnTo>
                  <a:lnTo>
                    <a:pt x="34698" y="1582985"/>
                  </a:lnTo>
                  <a:lnTo>
                    <a:pt x="24610" y="1536736"/>
                  </a:lnTo>
                  <a:lnTo>
                    <a:pt x="16232" y="1490147"/>
                  </a:lnTo>
                  <a:lnTo>
                    <a:pt x="9573" y="1443279"/>
                  </a:lnTo>
                  <a:lnTo>
                    <a:pt x="4644" y="1396198"/>
                  </a:lnTo>
                  <a:lnTo>
                    <a:pt x="1452" y="1348969"/>
                  </a:lnTo>
                  <a:lnTo>
                    <a:pt x="0" y="1301655"/>
                  </a:lnTo>
                  <a:lnTo>
                    <a:pt x="290" y="1254317"/>
                  </a:lnTo>
                  <a:lnTo>
                    <a:pt x="2323" y="1207022"/>
                  </a:lnTo>
                  <a:lnTo>
                    <a:pt x="6095" y="1159837"/>
                  </a:lnTo>
                  <a:lnTo>
                    <a:pt x="11601" y="1112821"/>
                  </a:lnTo>
                  <a:lnTo>
                    <a:pt x="18834" y="1066039"/>
                  </a:lnTo>
                  <a:lnTo>
                    <a:pt x="27784" y="1019554"/>
                  </a:lnTo>
                  <a:lnTo>
                    <a:pt x="38439" y="973432"/>
                  </a:lnTo>
                  <a:lnTo>
                    <a:pt x="50784" y="927734"/>
                  </a:lnTo>
                  <a:lnTo>
                    <a:pt x="64803" y="882519"/>
                  </a:lnTo>
                  <a:lnTo>
                    <a:pt x="80477" y="837850"/>
                  </a:lnTo>
                  <a:lnTo>
                    <a:pt x="97784" y="793791"/>
                  </a:lnTo>
                  <a:lnTo>
                    <a:pt x="116701" y="750399"/>
                  </a:lnTo>
                  <a:lnTo>
                    <a:pt x="137203" y="707730"/>
                  </a:lnTo>
                  <a:lnTo>
                    <a:pt x="159262" y="665845"/>
                  </a:lnTo>
                  <a:lnTo>
                    <a:pt x="182846" y="624803"/>
                  </a:lnTo>
                  <a:lnTo>
                    <a:pt x="207925" y="584656"/>
                  </a:lnTo>
                  <a:lnTo>
                    <a:pt x="234466" y="545457"/>
                  </a:lnTo>
                  <a:lnTo>
                    <a:pt x="262432" y="507262"/>
                  </a:lnTo>
                  <a:lnTo>
                    <a:pt x="291783" y="470124"/>
                  </a:lnTo>
                  <a:lnTo>
                    <a:pt x="322481" y="434091"/>
                  </a:lnTo>
                  <a:lnTo>
                    <a:pt x="354486" y="399211"/>
                  </a:lnTo>
                  <a:lnTo>
                    <a:pt x="387754" y="365533"/>
                  </a:lnTo>
                  <a:lnTo>
                    <a:pt x="422237" y="333104"/>
                  </a:lnTo>
                  <a:lnTo>
                    <a:pt x="457890" y="301966"/>
                  </a:lnTo>
                  <a:lnTo>
                    <a:pt x="494667" y="272159"/>
                  </a:lnTo>
                  <a:lnTo>
                    <a:pt x="532516" y="243727"/>
                  </a:lnTo>
                  <a:lnTo>
                    <a:pt x="571384" y="216708"/>
                  </a:lnTo>
                  <a:lnTo>
                    <a:pt x="611220" y="191139"/>
                  </a:lnTo>
                  <a:lnTo>
                    <a:pt x="651972" y="167051"/>
                  </a:lnTo>
                  <a:lnTo>
                    <a:pt x="693583" y="144480"/>
                  </a:lnTo>
                  <a:lnTo>
                    <a:pt x="735995" y="123457"/>
                  </a:lnTo>
                  <a:lnTo>
                    <a:pt x="779152" y="104009"/>
                  </a:lnTo>
                  <a:lnTo>
                    <a:pt x="822997" y="86162"/>
                  </a:lnTo>
                  <a:lnTo>
                    <a:pt x="867470" y="69941"/>
                  </a:lnTo>
                  <a:lnTo>
                    <a:pt x="912508" y="55369"/>
                  </a:lnTo>
                  <a:lnTo>
                    <a:pt x="958051" y="42464"/>
                  </a:lnTo>
                  <a:lnTo>
                    <a:pt x="1004041" y="31243"/>
                  </a:lnTo>
                  <a:lnTo>
                    <a:pt x="1050412" y="21723"/>
                  </a:lnTo>
                  <a:lnTo>
                    <a:pt x="1097100" y="13917"/>
                  </a:lnTo>
                  <a:lnTo>
                    <a:pt x="1144044" y="7834"/>
                  </a:lnTo>
                  <a:lnTo>
                    <a:pt x="1191183" y="3484"/>
                  </a:lnTo>
                  <a:lnTo>
                    <a:pt x="1238449" y="871"/>
                  </a:lnTo>
                  <a:lnTo>
                    <a:pt x="1285777" y="0"/>
                  </a:lnTo>
                  <a:lnTo>
                    <a:pt x="1333106" y="871"/>
                  </a:lnTo>
                  <a:lnTo>
                    <a:pt x="1380372" y="3484"/>
                  </a:lnTo>
                  <a:lnTo>
                    <a:pt x="1427511" y="7834"/>
                  </a:lnTo>
                  <a:lnTo>
                    <a:pt x="1474454" y="13917"/>
                  </a:lnTo>
                  <a:lnTo>
                    <a:pt x="1521142" y="21723"/>
                  </a:lnTo>
                  <a:lnTo>
                    <a:pt x="1567514" y="31243"/>
                  </a:lnTo>
                  <a:lnTo>
                    <a:pt x="1613504" y="42464"/>
                  </a:lnTo>
                  <a:lnTo>
                    <a:pt x="1659047" y="55369"/>
                  </a:lnTo>
                  <a:lnTo>
                    <a:pt x="1704084" y="69941"/>
                  </a:lnTo>
                  <a:lnTo>
                    <a:pt x="1748557" y="86162"/>
                  </a:lnTo>
                  <a:lnTo>
                    <a:pt x="1792403" y="104009"/>
                  </a:lnTo>
                  <a:lnTo>
                    <a:pt x="1835560" y="123457"/>
                  </a:lnTo>
                  <a:lnTo>
                    <a:pt x="1877971" y="144480"/>
                  </a:lnTo>
                  <a:lnTo>
                    <a:pt x="1919583" y="167051"/>
                  </a:lnTo>
                  <a:lnTo>
                    <a:pt x="1960335" y="191139"/>
                  </a:lnTo>
                  <a:lnTo>
                    <a:pt x="2000171" y="216708"/>
                  </a:lnTo>
                  <a:lnTo>
                    <a:pt x="2039039" y="243727"/>
                  </a:lnTo>
                  <a:lnTo>
                    <a:pt x="2076888" y="272159"/>
                  </a:lnTo>
                  <a:lnTo>
                    <a:pt x="2113665" y="301966"/>
                  </a:lnTo>
                  <a:lnTo>
                    <a:pt x="2149318" y="333104"/>
                  </a:lnTo>
                  <a:lnTo>
                    <a:pt x="2183801" y="365533"/>
                  </a:lnTo>
                  <a:lnTo>
                    <a:pt x="2217068" y="399211"/>
                  </a:lnTo>
                  <a:lnTo>
                    <a:pt x="2249074" y="434091"/>
                  </a:lnTo>
                  <a:lnTo>
                    <a:pt x="2279772" y="470124"/>
                  </a:lnTo>
                  <a:lnTo>
                    <a:pt x="2309123" y="507262"/>
                  </a:lnTo>
                  <a:lnTo>
                    <a:pt x="2337089" y="545457"/>
                  </a:lnTo>
                  <a:lnTo>
                    <a:pt x="2363630" y="584656"/>
                  </a:lnTo>
                  <a:lnTo>
                    <a:pt x="2388709" y="624802"/>
                  </a:lnTo>
                  <a:lnTo>
                    <a:pt x="2412293" y="665845"/>
                  </a:lnTo>
                  <a:lnTo>
                    <a:pt x="2434352" y="707730"/>
                  </a:lnTo>
                  <a:lnTo>
                    <a:pt x="2454854" y="750399"/>
                  </a:lnTo>
                  <a:lnTo>
                    <a:pt x="2473770" y="793791"/>
                  </a:lnTo>
                  <a:lnTo>
                    <a:pt x="2491077" y="837850"/>
                  </a:lnTo>
                  <a:lnTo>
                    <a:pt x="2506752" y="882519"/>
                  </a:lnTo>
                  <a:lnTo>
                    <a:pt x="2520771" y="927734"/>
                  </a:lnTo>
                  <a:lnTo>
                    <a:pt x="2533116" y="973432"/>
                  </a:lnTo>
                  <a:lnTo>
                    <a:pt x="2543771" y="1019554"/>
                  </a:lnTo>
                  <a:lnTo>
                    <a:pt x="2552721" y="1066039"/>
                  </a:lnTo>
                  <a:lnTo>
                    <a:pt x="2559954" y="1112821"/>
                  </a:lnTo>
                  <a:lnTo>
                    <a:pt x="2565460" y="1159837"/>
                  </a:lnTo>
                  <a:lnTo>
                    <a:pt x="2569232" y="1207022"/>
                  </a:lnTo>
                  <a:lnTo>
                    <a:pt x="2571265" y="1254317"/>
                  </a:lnTo>
                  <a:lnTo>
                    <a:pt x="2571652" y="1285874"/>
                  </a:lnTo>
                  <a:lnTo>
                    <a:pt x="2570781" y="1333203"/>
                  </a:lnTo>
                  <a:lnTo>
                    <a:pt x="2568168" y="1380469"/>
                  </a:lnTo>
                  <a:lnTo>
                    <a:pt x="2563817" y="1427607"/>
                  </a:lnTo>
                  <a:lnTo>
                    <a:pt x="2557735" y="1474551"/>
                  </a:lnTo>
                  <a:lnTo>
                    <a:pt x="2549928" y="1521239"/>
                  </a:lnTo>
                  <a:lnTo>
                    <a:pt x="2540408" y="1567611"/>
                  </a:lnTo>
                  <a:lnTo>
                    <a:pt x="2529188" y="1613601"/>
                  </a:lnTo>
                  <a:lnTo>
                    <a:pt x="2516283" y="1659144"/>
                  </a:lnTo>
                  <a:lnTo>
                    <a:pt x="2501710" y="1704181"/>
                  </a:lnTo>
                  <a:lnTo>
                    <a:pt x="2485489" y="1748654"/>
                  </a:lnTo>
                  <a:lnTo>
                    <a:pt x="2467642" y="1792499"/>
                  </a:lnTo>
                  <a:lnTo>
                    <a:pt x="2448194" y="1835656"/>
                  </a:lnTo>
                  <a:lnTo>
                    <a:pt x="2427171" y="1878068"/>
                  </a:lnTo>
                  <a:lnTo>
                    <a:pt x="2404600" y="1919679"/>
                  </a:lnTo>
                  <a:lnTo>
                    <a:pt x="2380513" y="1960432"/>
                  </a:lnTo>
                  <a:lnTo>
                    <a:pt x="2354943" y="2000268"/>
                  </a:lnTo>
                  <a:lnTo>
                    <a:pt x="2327924" y="2039136"/>
                  </a:lnTo>
                  <a:lnTo>
                    <a:pt x="2299492" y="2076985"/>
                  </a:lnTo>
                  <a:lnTo>
                    <a:pt x="2269686" y="2113762"/>
                  </a:lnTo>
                  <a:lnTo>
                    <a:pt x="2238548" y="2149415"/>
                  </a:lnTo>
                  <a:lnTo>
                    <a:pt x="2206118" y="2183898"/>
                  </a:lnTo>
                  <a:lnTo>
                    <a:pt x="2172440" y="2217165"/>
                  </a:lnTo>
                  <a:lnTo>
                    <a:pt x="2137560" y="2249170"/>
                  </a:lnTo>
                  <a:lnTo>
                    <a:pt x="2101528" y="2279869"/>
                  </a:lnTo>
                  <a:lnTo>
                    <a:pt x="2064390" y="2309220"/>
                  </a:lnTo>
                  <a:lnTo>
                    <a:pt x="2026194" y="2337186"/>
                  </a:lnTo>
                  <a:lnTo>
                    <a:pt x="1986996" y="2363727"/>
                  </a:lnTo>
                  <a:lnTo>
                    <a:pt x="1946849" y="2388806"/>
                  </a:lnTo>
                  <a:lnTo>
                    <a:pt x="1905806" y="2412390"/>
                  </a:lnTo>
                  <a:lnTo>
                    <a:pt x="1863921" y="2434449"/>
                  </a:lnTo>
                  <a:lnTo>
                    <a:pt x="1821252" y="2454951"/>
                  </a:lnTo>
                  <a:lnTo>
                    <a:pt x="1777860" y="2473867"/>
                  </a:lnTo>
                  <a:lnTo>
                    <a:pt x="1733801" y="2491174"/>
                  </a:lnTo>
                  <a:lnTo>
                    <a:pt x="1689133" y="2506848"/>
                  </a:lnTo>
                  <a:lnTo>
                    <a:pt x="1643918" y="2520868"/>
                  </a:lnTo>
                  <a:lnTo>
                    <a:pt x="1598219" y="2533213"/>
                  </a:lnTo>
                  <a:lnTo>
                    <a:pt x="1552098" y="2543867"/>
                  </a:lnTo>
                  <a:lnTo>
                    <a:pt x="1505613" y="2552818"/>
                  </a:lnTo>
                  <a:lnTo>
                    <a:pt x="1458830" y="2560051"/>
                  </a:lnTo>
                  <a:lnTo>
                    <a:pt x="1411815" y="2565557"/>
                  </a:lnTo>
                  <a:lnTo>
                    <a:pt x="1364629" y="2569329"/>
                  </a:lnTo>
                  <a:lnTo>
                    <a:pt x="1317334" y="2571362"/>
                  </a:lnTo>
                  <a:lnTo>
                    <a:pt x="1269997" y="2571652"/>
                  </a:lnTo>
                  <a:close/>
                </a:path>
              </a:pathLst>
            </a:custGeom>
            <a:solidFill>
              <a:srgbClr val="4A7E1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4949452" y="2821998"/>
              <a:ext cx="2040255" cy="1618615"/>
            </a:xfrm>
            <a:custGeom>
              <a:avLst/>
              <a:gdLst/>
              <a:ahLst/>
              <a:cxnLst/>
              <a:rect l="l" t="t" r="r" b="b"/>
              <a:pathLst>
                <a:path w="2040255" h="1618614">
                  <a:moveTo>
                    <a:pt x="701238" y="1618402"/>
                  </a:moveTo>
                  <a:lnTo>
                    <a:pt x="0" y="917214"/>
                  </a:lnTo>
                  <a:lnTo>
                    <a:pt x="279394" y="637793"/>
                  </a:lnTo>
                  <a:lnTo>
                    <a:pt x="701238" y="1059560"/>
                  </a:lnTo>
                  <a:lnTo>
                    <a:pt x="1760696" y="0"/>
                  </a:lnTo>
                  <a:lnTo>
                    <a:pt x="2040194" y="279369"/>
                  </a:lnTo>
                  <a:lnTo>
                    <a:pt x="701238" y="16184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/>
          <p:nvPr/>
        </p:nvSpPr>
        <p:spPr>
          <a:xfrm>
            <a:off x="3244507" y="1028703"/>
            <a:ext cx="8220075" cy="2266950"/>
          </a:xfrm>
          <a:custGeom>
            <a:avLst/>
            <a:gdLst/>
            <a:ahLst/>
            <a:cxnLst/>
            <a:rect l="l" t="t" r="r" b="b"/>
            <a:pathLst>
              <a:path w="8220075" h="2266950">
                <a:moveTo>
                  <a:pt x="0" y="0"/>
                </a:moveTo>
                <a:lnTo>
                  <a:pt x="8220073" y="0"/>
                </a:lnTo>
                <a:lnTo>
                  <a:pt x="8220073" y="2266949"/>
                </a:lnTo>
                <a:lnTo>
                  <a:pt x="0" y="2266949"/>
                </a:lnTo>
                <a:lnTo>
                  <a:pt x="0" y="0"/>
                </a:lnTo>
              </a:path>
            </a:pathLst>
          </a:custGeom>
          <a:ln w="305034">
            <a:solidFill>
              <a:srgbClr val="7C07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244507" y="1028703"/>
            <a:ext cx="8373109" cy="2114550"/>
          </a:xfrm>
          <a:prstGeom prst="rect"/>
        </p:spPr>
        <p:txBody>
          <a:bodyPr wrap="square" lIns="0" tIns="192405" rIns="0" bIns="0" rtlCol="0" vert="horz">
            <a:spAutoFit/>
          </a:bodyPr>
          <a:lstStyle/>
          <a:p>
            <a:pPr marL="362585" marR="651510">
              <a:lnSpc>
                <a:spcPct val="115900"/>
              </a:lnSpc>
              <a:spcBef>
                <a:spcPts val="1515"/>
              </a:spcBef>
            </a:pPr>
            <a:r>
              <a:rPr dirty="0" sz="4700" spc="305"/>
              <a:t>Ballot</a:t>
            </a:r>
            <a:r>
              <a:rPr dirty="0" sz="4700" spc="300"/>
              <a:t> </a:t>
            </a:r>
            <a:r>
              <a:rPr dirty="0" sz="4700" spc="325"/>
              <a:t>becomes</a:t>
            </a:r>
            <a:r>
              <a:rPr dirty="0" sz="4700" spc="305"/>
              <a:t> </a:t>
            </a:r>
            <a:r>
              <a:rPr dirty="0" sz="4700" spc="265"/>
              <a:t>inactive</a:t>
            </a:r>
            <a:r>
              <a:rPr dirty="0" sz="4700" spc="305"/>
              <a:t> </a:t>
            </a:r>
            <a:r>
              <a:rPr dirty="0" sz="4700" spc="245"/>
              <a:t>if </a:t>
            </a:r>
            <a:r>
              <a:rPr dirty="0" sz="4700" spc="385"/>
              <a:t>1st</a:t>
            </a:r>
            <a:r>
              <a:rPr dirty="0" sz="4700" spc="295"/>
              <a:t> </a:t>
            </a:r>
            <a:r>
              <a:rPr dirty="0" sz="4700" spc="290"/>
              <a:t>choice</a:t>
            </a:r>
            <a:r>
              <a:rPr dirty="0" sz="4700" spc="300"/>
              <a:t> is </a:t>
            </a:r>
            <a:r>
              <a:rPr dirty="0" sz="4700" spc="245"/>
              <a:t>eliminated</a:t>
            </a:r>
            <a:endParaRPr sz="47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0461974" y="4342252"/>
            <a:ext cx="863600" cy="635000"/>
          </a:xfrm>
          <a:custGeom>
            <a:avLst/>
            <a:gdLst/>
            <a:ahLst/>
            <a:cxnLst/>
            <a:rect l="l" t="t" r="r" b="b"/>
            <a:pathLst>
              <a:path w="863600" h="635000">
                <a:moveTo>
                  <a:pt x="0" y="568840"/>
                </a:moveTo>
                <a:lnTo>
                  <a:pt x="46614" y="588184"/>
                </a:lnTo>
                <a:lnTo>
                  <a:pt x="96399" y="604480"/>
                </a:lnTo>
                <a:lnTo>
                  <a:pt x="149023" y="617519"/>
                </a:lnTo>
                <a:lnTo>
                  <a:pt x="204154" y="627091"/>
                </a:lnTo>
                <a:lnTo>
                  <a:pt x="261461" y="632988"/>
                </a:lnTo>
                <a:lnTo>
                  <a:pt x="320613" y="635000"/>
                </a:lnTo>
                <a:lnTo>
                  <a:pt x="379765" y="632988"/>
                </a:lnTo>
                <a:lnTo>
                  <a:pt x="437073" y="627091"/>
                </a:lnTo>
                <a:lnTo>
                  <a:pt x="492204" y="617519"/>
                </a:lnTo>
                <a:lnTo>
                  <a:pt x="544827" y="604480"/>
                </a:lnTo>
                <a:lnTo>
                  <a:pt x="594612" y="588184"/>
                </a:lnTo>
                <a:lnTo>
                  <a:pt x="641228" y="568840"/>
                </a:lnTo>
                <a:lnTo>
                  <a:pt x="684342" y="546657"/>
                </a:lnTo>
                <a:lnTo>
                  <a:pt x="723625" y="521845"/>
                </a:lnTo>
                <a:lnTo>
                  <a:pt x="758744" y="494612"/>
                </a:lnTo>
                <a:lnTo>
                  <a:pt x="789369" y="465168"/>
                </a:lnTo>
                <a:lnTo>
                  <a:pt x="815169" y="433722"/>
                </a:lnTo>
                <a:lnTo>
                  <a:pt x="835812" y="400483"/>
                </a:lnTo>
                <a:lnTo>
                  <a:pt x="860302" y="329463"/>
                </a:lnTo>
                <a:lnTo>
                  <a:pt x="863488" y="292100"/>
                </a:lnTo>
                <a:lnTo>
                  <a:pt x="860302" y="254737"/>
                </a:lnTo>
                <a:lnTo>
                  <a:pt x="835812" y="183717"/>
                </a:lnTo>
                <a:lnTo>
                  <a:pt x="815169" y="150478"/>
                </a:lnTo>
                <a:lnTo>
                  <a:pt x="789369" y="119032"/>
                </a:lnTo>
                <a:lnTo>
                  <a:pt x="758744" y="89588"/>
                </a:lnTo>
                <a:lnTo>
                  <a:pt x="723625" y="62355"/>
                </a:lnTo>
                <a:lnTo>
                  <a:pt x="684342" y="37542"/>
                </a:lnTo>
                <a:lnTo>
                  <a:pt x="641228" y="15360"/>
                </a:lnTo>
                <a:lnTo>
                  <a:pt x="604212" y="0"/>
                </a:lnTo>
              </a:path>
            </a:pathLst>
          </a:custGeom>
          <a:ln w="19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2164111" y="4338268"/>
            <a:ext cx="946150" cy="639445"/>
          </a:xfrm>
          <a:custGeom>
            <a:avLst/>
            <a:gdLst/>
            <a:ahLst/>
            <a:cxnLst/>
            <a:rect l="l" t="t" r="r" b="b"/>
            <a:pathLst>
              <a:path w="946150" h="639445">
                <a:moveTo>
                  <a:pt x="0" y="525829"/>
                </a:moveTo>
                <a:lnTo>
                  <a:pt x="39282" y="550641"/>
                </a:lnTo>
                <a:lnTo>
                  <a:pt x="82396" y="572824"/>
                </a:lnTo>
                <a:lnTo>
                  <a:pt x="129012" y="592168"/>
                </a:lnTo>
                <a:lnTo>
                  <a:pt x="178797" y="608463"/>
                </a:lnTo>
                <a:lnTo>
                  <a:pt x="231421" y="621502"/>
                </a:lnTo>
                <a:lnTo>
                  <a:pt x="286552" y="631075"/>
                </a:lnTo>
                <a:lnTo>
                  <a:pt x="343859" y="636971"/>
                </a:lnTo>
                <a:lnTo>
                  <a:pt x="403011" y="638983"/>
                </a:lnTo>
                <a:lnTo>
                  <a:pt x="462163" y="636971"/>
                </a:lnTo>
                <a:lnTo>
                  <a:pt x="519470" y="631075"/>
                </a:lnTo>
                <a:lnTo>
                  <a:pt x="574601" y="621502"/>
                </a:lnTo>
                <a:lnTo>
                  <a:pt x="627225" y="608463"/>
                </a:lnTo>
                <a:lnTo>
                  <a:pt x="677010" y="592168"/>
                </a:lnTo>
                <a:lnTo>
                  <a:pt x="723625" y="572824"/>
                </a:lnTo>
                <a:lnTo>
                  <a:pt x="766740" y="550641"/>
                </a:lnTo>
                <a:lnTo>
                  <a:pt x="806023" y="525829"/>
                </a:lnTo>
                <a:lnTo>
                  <a:pt x="841142" y="498596"/>
                </a:lnTo>
                <a:lnTo>
                  <a:pt x="871767" y="469152"/>
                </a:lnTo>
                <a:lnTo>
                  <a:pt x="897566" y="437705"/>
                </a:lnTo>
                <a:lnTo>
                  <a:pt x="918209" y="404466"/>
                </a:lnTo>
                <a:lnTo>
                  <a:pt x="942700" y="333446"/>
                </a:lnTo>
                <a:lnTo>
                  <a:pt x="945885" y="296083"/>
                </a:lnTo>
                <a:lnTo>
                  <a:pt x="942700" y="258721"/>
                </a:lnTo>
                <a:lnTo>
                  <a:pt x="918209" y="187701"/>
                </a:lnTo>
                <a:lnTo>
                  <a:pt x="897566" y="154461"/>
                </a:lnTo>
                <a:lnTo>
                  <a:pt x="871767" y="123015"/>
                </a:lnTo>
                <a:lnTo>
                  <a:pt x="841142" y="93571"/>
                </a:lnTo>
                <a:lnTo>
                  <a:pt x="806023" y="66338"/>
                </a:lnTo>
                <a:lnTo>
                  <a:pt x="766740" y="41526"/>
                </a:lnTo>
                <a:lnTo>
                  <a:pt x="723625" y="19343"/>
                </a:lnTo>
                <a:lnTo>
                  <a:pt x="677010" y="0"/>
                </a:lnTo>
              </a:path>
            </a:pathLst>
          </a:custGeom>
          <a:ln w="190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4031042" y="4308934"/>
            <a:ext cx="863600" cy="668655"/>
          </a:xfrm>
          <a:custGeom>
            <a:avLst/>
            <a:gdLst/>
            <a:ahLst/>
            <a:cxnLst/>
            <a:rect l="l" t="t" r="r" b="b"/>
            <a:pathLst>
              <a:path w="863600" h="668654">
                <a:moveTo>
                  <a:pt x="0" y="602158"/>
                </a:moveTo>
                <a:lnTo>
                  <a:pt x="46614" y="621502"/>
                </a:lnTo>
                <a:lnTo>
                  <a:pt x="96399" y="637798"/>
                </a:lnTo>
                <a:lnTo>
                  <a:pt x="149023" y="650837"/>
                </a:lnTo>
                <a:lnTo>
                  <a:pt x="204154" y="660409"/>
                </a:lnTo>
                <a:lnTo>
                  <a:pt x="261461" y="666306"/>
                </a:lnTo>
                <a:lnTo>
                  <a:pt x="320613" y="668318"/>
                </a:lnTo>
                <a:lnTo>
                  <a:pt x="379765" y="666306"/>
                </a:lnTo>
                <a:lnTo>
                  <a:pt x="437073" y="660409"/>
                </a:lnTo>
                <a:lnTo>
                  <a:pt x="492204" y="650837"/>
                </a:lnTo>
                <a:lnTo>
                  <a:pt x="544827" y="637798"/>
                </a:lnTo>
                <a:lnTo>
                  <a:pt x="594612" y="621502"/>
                </a:lnTo>
                <a:lnTo>
                  <a:pt x="641228" y="602158"/>
                </a:lnTo>
                <a:lnTo>
                  <a:pt x="684342" y="579975"/>
                </a:lnTo>
                <a:lnTo>
                  <a:pt x="723625" y="555163"/>
                </a:lnTo>
                <a:lnTo>
                  <a:pt x="758744" y="527930"/>
                </a:lnTo>
                <a:lnTo>
                  <a:pt x="789369" y="498486"/>
                </a:lnTo>
                <a:lnTo>
                  <a:pt x="815169" y="467040"/>
                </a:lnTo>
                <a:lnTo>
                  <a:pt x="835811" y="433801"/>
                </a:lnTo>
                <a:lnTo>
                  <a:pt x="860302" y="362781"/>
                </a:lnTo>
                <a:lnTo>
                  <a:pt x="863488" y="325418"/>
                </a:lnTo>
                <a:lnTo>
                  <a:pt x="860302" y="288055"/>
                </a:lnTo>
                <a:lnTo>
                  <a:pt x="835811" y="217035"/>
                </a:lnTo>
                <a:lnTo>
                  <a:pt x="815169" y="183796"/>
                </a:lnTo>
                <a:lnTo>
                  <a:pt x="789369" y="152350"/>
                </a:lnTo>
                <a:lnTo>
                  <a:pt x="758744" y="122906"/>
                </a:lnTo>
                <a:lnTo>
                  <a:pt x="723625" y="95673"/>
                </a:lnTo>
                <a:lnTo>
                  <a:pt x="684342" y="70860"/>
                </a:lnTo>
                <a:lnTo>
                  <a:pt x="641228" y="48678"/>
                </a:lnTo>
                <a:lnTo>
                  <a:pt x="594612" y="29334"/>
                </a:lnTo>
                <a:lnTo>
                  <a:pt x="544827" y="13038"/>
                </a:lnTo>
                <a:lnTo>
                  <a:pt x="492205" y="0"/>
                </a:lnTo>
              </a:path>
            </a:pathLst>
          </a:custGeom>
          <a:ln w="190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804742" y="1040825"/>
            <a:ext cx="12011025" cy="2143125"/>
          </a:xfrm>
          <a:custGeom>
            <a:avLst/>
            <a:gdLst/>
            <a:ahLst/>
            <a:cxnLst/>
            <a:rect l="l" t="t" r="r" b="b"/>
            <a:pathLst>
              <a:path w="12011025" h="2143125">
                <a:moveTo>
                  <a:pt x="0" y="0"/>
                </a:moveTo>
                <a:lnTo>
                  <a:pt x="12010687" y="0"/>
                </a:lnTo>
                <a:lnTo>
                  <a:pt x="12010687" y="2143124"/>
                </a:lnTo>
                <a:lnTo>
                  <a:pt x="0" y="2143124"/>
                </a:lnTo>
                <a:lnTo>
                  <a:pt x="0" y="0"/>
                </a:lnTo>
              </a:path>
            </a:pathLst>
          </a:custGeom>
          <a:ln w="381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785528" y="1021779"/>
          <a:ext cx="12049125" cy="785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11025"/>
              </a:tblGrid>
              <a:tr h="2130425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685"/>
                        </a:spcBef>
                      </a:pPr>
                      <a:r>
                        <a:rPr dirty="0" sz="4100" spc="380" b="1">
                          <a:latin typeface="Calibri"/>
                          <a:cs typeface="Calibri"/>
                        </a:rPr>
                        <a:t>Rank</a:t>
                      </a:r>
                      <a:r>
                        <a:rPr dirty="0" sz="4100" spc="2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15" b="1">
                          <a:latin typeface="Calibri"/>
                          <a:cs typeface="Calibri"/>
                        </a:rPr>
                        <a:t>up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25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9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235" b="1">
                          <a:latin typeface="Calibri"/>
                          <a:cs typeface="Calibri"/>
                        </a:rPr>
                        <a:t>candidates.</a:t>
                      </a:r>
                      <a:endParaRPr sz="4100">
                        <a:latin typeface="Calibri"/>
                        <a:cs typeface="Calibri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4100" spc="80">
                          <a:latin typeface="Calibri"/>
                          <a:cs typeface="Calibri"/>
                        </a:rPr>
                        <a:t>Mark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35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10"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than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9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oval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8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80">
                          <a:latin typeface="Calibri"/>
                          <a:cs typeface="Calibri"/>
                        </a:rPr>
                        <a:t>each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00">
                          <a:latin typeface="Calibri"/>
                          <a:cs typeface="Calibri"/>
                        </a:rPr>
                        <a:t>column.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340995">
                    <a:lnR w="38100">
                      <a:solidFill>
                        <a:srgbClr val="000000"/>
                      </a:solidFill>
                      <a:prstDash val="solid"/>
                    </a:lnR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22475">
                <a:tc>
                  <a:txBody>
                    <a:bodyPr/>
                    <a:lstStyle/>
                    <a:p>
                      <a:pPr marL="6877684">
                        <a:lnSpc>
                          <a:spcPct val="100000"/>
                        </a:lnSpc>
                        <a:spcBef>
                          <a:spcPts val="1760"/>
                        </a:spcBef>
                        <a:tabLst>
                          <a:tab pos="8606790" algn="l"/>
                          <a:tab pos="10361930" algn="l"/>
                        </a:tabLst>
                      </a:pPr>
                      <a:r>
                        <a:rPr dirty="0" sz="4100" spc="34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4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4100" spc="33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4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4100" spc="340" b="1">
                          <a:latin typeface="Calibri"/>
                          <a:cs typeface="Calibri"/>
                        </a:rPr>
                        <a:t>3</a:t>
                      </a:r>
                      <a:endParaRPr sz="4100">
                        <a:latin typeface="Calibri"/>
                        <a:cs typeface="Calibri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  <a:spcBef>
                          <a:spcPts val="2265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565">
                          <a:latin typeface="Calibri"/>
                          <a:cs typeface="Calibri"/>
                        </a:rPr>
                        <a:t>A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2352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1110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560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484">
                          <a:latin typeface="Calibri"/>
                          <a:cs typeface="Calibri"/>
                        </a:rPr>
                        <a:t>B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325120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135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540">
                          <a:latin typeface="Calibri"/>
                          <a:cs typeface="Calibri"/>
                        </a:rPr>
                        <a:t>C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71145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7295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020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450">
                          <a:latin typeface="Calibri"/>
                          <a:cs typeface="Calibri"/>
                        </a:rPr>
                        <a:t>D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56540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10239664" y="5536525"/>
            <a:ext cx="1095375" cy="695325"/>
            <a:chOff x="10239664" y="5536525"/>
            <a:chExt cx="1095375" cy="695325"/>
          </a:xfrm>
        </p:grpSpPr>
        <p:sp>
          <p:nvSpPr>
            <p:cNvPr id="8" name="object 8" descr=""/>
            <p:cNvSpPr/>
            <p:nvPr/>
          </p:nvSpPr>
          <p:spPr>
            <a:xfrm>
              <a:off x="10239664" y="5536525"/>
              <a:ext cx="1090295" cy="684530"/>
            </a:xfrm>
            <a:custGeom>
              <a:avLst/>
              <a:gdLst/>
              <a:ahLst/>
              <a:cxnLst/>
              <a:rect l="l" t="t" r="r" b="b"/>
              <a:pathLst>
                <a:path w="1090295" h="684529">
                  <a:moveTo>
                    <a:pt x="544957" y="684255"/>
                  </a:moveTo>
                  <a:lnTo>
                    <a:pt x="485578" y="682247"/>
                  </a:lnTo>
                  <a:lnTo>
                    <a:pt x="428051" y="676364"/>
                  </a:lnTo>
                  <a:lnTo>
                    <a:pt x="372708" y="666813"/>
                  </a:lnTo>
                  <a:lnTo>
                    <a:pt x="319883" y="653804"/>
                  </a:lnTo>
                  <a:lnTo>
                    <a:pt x="269907" y="637545"/>
                  </a:lnTo>
                  <a:lnTo>
                    <a:pt x="223112" y="618244"/>
                  </a:lnTo>
                  <a:lnTo>
                    <a:pt x="179832" y="596111"/>
                  </a:lnTo>
                  <a:lnTo>
                    <a:pt x="140399" y="571355"/>
                  </a:lnTo>
                  <a:lnTo>
                    <a:pt x="105145" y="544183"/>
                  </a:lnTo>
                  <a:lnTo>
                    <a:pt x="74402" y="514806"/>
                  </a:lnTo>
                  <a:lnTo>
                    <a:pt x="48504" y="483430"/>
                  </a:lnTo>
                  <a:lnTo>
                    <a:pt x="27782" y="450266"/>
                  </a:lnTo>
                  <a:lnTo>
                    <a:pt x="3197" y="379406"/>
                  </a:lnTo>
                  <a:lnTo>
                    <a:pt x="0" y="342127"/>
                  </a:lnTo>
                  <a:lnTo>
                    <a:pt x="3197" y="304848"/>
                  </a:lnTo>
                  <a:lnTo>
                    <a:pt x="27782" y="233988"/>
                  </a:lnTo>
                  <a:lnTo>
                    <a:pt x="48504" y="200824"/>
                  </a:lnTo>
                  <a:lnTo>
                    <a:pt x="74402" y="169448"/>
                  </a:lnTo>
                  <a:lnTo>
                    <a:pt x="105145" y="140071"/>
                  </a:lnTo>
                  <a:lnTo>
                    <a:pt x="140399" y="112899"/>
                  </a:lnTo>
                  <a:lnTo>
                    <a:pt x="179832" y="88143"/>
                  </a:lnTo>
                  <a:lnTo>
                    <a:pt x="223112" y="66010"/>
                  </a:lnTo>
                  <a:lnTo>
                    <a:pt x="269907" y="46710"/>
                  </a:lnTo>
                  <a:lnTo>
                    <a:pt x="319883" y="30450"/>
                  </a:lnTo>
                  <a:lnTo>
                    <a:pt x="372708" y="17441"/>
                  </a:lnTo>
                  <a:lnTo>
                    <a:pt x="428051" y="7890"/>
                  </a:lnTo>
                  <a:lnTo>
                    <a:pt x="485578" y="2007"/>
                  </a:lnTo>
                  <a:lnTo>
                    <a:pt x="544967" y="0"/>
                  </a:lnTo>
                  <a:lnTo>
                    <a:pt x="604336" y="2007"/>
                  </a:lnTo>
                  <a:lnTo>
                    <a:pt x="661863" y="7890"/>
                  </a:lnTo>
                  <a:lnTo>
                    <a:pt x="717206" y="17441"/>
                  </a:lnTo>
                  <a:lnTo>
                    <a:pt x="770031" y="30450"/>
                  </a:lnTo>
                  <a:lnTo>
                    <a:pt x="820008" y="46710"/>
                  </a:lnTo>
                  <a:lnTo>
                    <a:pt x="866802" y="66010"/>
                  </a:lnTo>
                  <a:lnTo>
                    <a:pt x="910082" y="88143"/>
                  </a:lnTo>
                  <a:lnTo>
                    <a:pt x="949515" y="112899"/>
                  </a:lnTo>
                  <a:lnTo>
                    <a:pt x="984770" y="140071"/>
                  </a:lnTo>
                  <a:lnTo>
                    <a:pt x="1015512" y="169448"/>
                  </a:lnTo>
                  <a:lnTo>
                    <a:pt x="1041411" y="200824"/>
                  </a:lnTo>
                  <a:lnTo>
                    <a:pt x="1062133" y="233988"/>
                  </a:lnTo>
                  <a:lnTo>
                    <a:pt x="1086717" y="304848"/>
                  </a:lnTo>
                  <a:lnTo>
                    <a:pt x="1089915" y="342127"/>
                  </a:lnTo>
                  <a:lnTo>
                    <a:pt x="1086717" y="379406"/>
                  </a:lnTo>
                  <a:lnTo>
                    <a:pt x="1062133" y="450266"/>
                  </a:lnTo>
                  <a:lnTo>
                    <a:pt x="1041411" y="483430"/>
                  </a:lnTo>
                  <a:lnTo>
                    <a:pt x="1015512" y="514806"/>
                  </a:lnTo>
                  <a:lnTo>
                    <a:pt x="984770" y="544183"/>
                  </a:lnTo>
                  <a:lnTo>
                    <a:pt x="949515" y="571355"/>
                  </a:lnTo>
                  <a:lnTo>
                    <a:pt x="910082" y="596111"/>
                  </a:lnTo>
                  <a:lnTo>
                    <a:pt x="866802" y="618244"/>
                  </a:lnTo>
                  <a:lnTo>
                    <a:pt x="820008" y="637545"/>
                  </a:lnTo>
                  <a:lnTo>
                    <a:pt x="770031" y="653804"/>
                  </a:lnTo>
                  <a:lnTo>
                    <a:pt x="717206" y="666813"/>
                  </a:lnTo>
                  <a:lnTo>
                    <a:pt x="661863" y="676364"/>
                  </a:lnTo>
                  <a:lnTo>
                    <a:pt x="604336" y="682247"/>
                  </a:lnTo>
                  <a:lnTo>
                    <a:pt x="544957" y="6842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0558374" y="5567045"/>
              <a:ext cx="767715" cy="655320"/>
            </a:xfrm>
            <a:custGeom>
              <a:avLst/>
              <a:gdLst/>
              <a:ahLst/>
              <a:cxnLst/>
              <a:rect l="l" t="t" r="r" b="b"/>
              <a:pathLst>
                <a:path w="767715" h="655320">
                  <a:moveTo>
                    <a:pt x="0" y="624759"/>
                  </a:moveTo>
                  <a:lnTo>
                    <a:pt x="52623" y="637798"/>
                  </a:lnTo>
                  <a:lnTo>
                    <a:pt x="107754" y="647370"/>
                  </a:lnTo>
                  <a:lnTo>
                    <a:pt x="165061" y="653267"/>
                  </a:lnTo>
                  <a:lnTo>
                    <a:pt x="224213" y="655279"/>
                  </a:lnTo>
                  <a:lnTo>
                    <a:pt x="283365" y="653267"/>
                  </a:lnTo>
                  <a:lnTo>
                    <a:pt x="340672" y="647370"/>
                  </a:lnTo>
                  <a:lnTo>
                    <a:pt x="395803" y="637798"/>
                  </a:lnTo>
                  <a:lnTo>
                    <a:pt x="448427" y="624759"/>
                  </a:lnTo>
                  <a:lnTo>
                    <a:pt x="498212" y="608463"/>
                  </a:lnTo>
                  <a:lnTo>
                    <a:pt x="544828" y="589120"/>
                  </a:lnTo>
                  <a:lnTo>
                    <a:pt x="587942" y="566937"/>
                  </a:lnTo>
                  <a:lnTo>
                    <a:pt x="627225" y="542125"/>
                  </a:lnTo>
                  <a:lnTo>
                    <a:pt x="662344" y="514892"/>
                  </a:lnTo>
                  <a:lnTo>
                    <a:pt x="692969" y="485448"/>
                  </a:lnTo>
                  <a:lnTo>
                    <a:pt x="718769" y="454001"/>
                  </a:lnTo>
                  <a:lnTo>
                    <a:pt x="739411" y="420762"/>
                  </a:lnTo>
                  <a:lnTo>
                    <a:pt x="763902" y="349742"/>
                  </a:lnTo>
                  <a:lnTo>
                    <a:pt x="767087" y="312379"/>
                  </a:lnTo>
                  <a:lnTo>
                    <a:pt x="763902" y="275017"/>
                  </a:lnTo>
                  <a:lnTo>
                    <a:pt x="739411" y="203996"/>
                  </a:lnTo>
                  <a:lnTo>
                    <a:pt x="718769" y="170757"/>
                  </a:lnTo>
                  <a:lnTo>
                    <a:pt x="692969" y="139311"/>
                  </a:lnTo>
                  <a:lnTo>
                    <a:pt x="662344" y="109867"/>
                  </a:lnTo>
                  <a:lnTo>
                    <a:pt x="627225" y="82634"/>
                  </a:lnTo>
                  <a:lnTo>
                    <a:pt x="587942" y="57822"/>
                  </a:lnTo>
                  <a:lnTo>
                    <a:pt x="544828" y="35639"/>
                  </a:lnTo>
                  <a:lnTo>
                    <a:pt x="498212" y="16295"/>
                  </a:lnTo>
                  <a:lnTo>
                    <a:pt x="448427" y="0"/>
                  </a:lnTo>
                </a:path>
              </a:pathLst>
            </a:custGeom>
            <a:ln w="190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12024197" y="5536525"/>
            <a:ext cx="1095375" cy="695325"/>
            <a:chOff x="12024197" y="5536525"/>
            <a:chExt cx="1095375" cy="695325"/>
          </a:xfrm>
        </p:grpSpPr>
        <p:sp>
          <p:nvSpPr>
            <p:cNvPr id="11" name="object 11" descr=""/>
            <p:cNvSpPr/>
            <p:nvPr/>
          </p:nvSpPr>
          <p:spPr>
            <a:xfrm>
              <a:off x="12024197" y="5536525"/>
              <a:ext cx="1090295" cy="684530"/>
            </a:xfrm>
            <a:custGeom>
              <a:avLst/>
              <a:gdLst/>
              <a:ahLst/>
              <a:cxnLst/>
              <a:rect l="l" t="t" r="r" b="b"/>
              <a:pathLst>
                <a:path w="1090294" h="684529">
                  <a:moveTo>
                    <a:pt x="544958" y="684255"/>
                  </a:moveTo>
                  <a:lnTo>
                    <a:pt x="485578" y="682247"/>
                  </a:lnTo>
                  <a:lnTo>
                    <a:pt x="428051" y="676364"/>
                  </a:lnTo>
                  <a:lnTo>
                    <a:pt x="372709" y="666813"/>
                  </a:lnTo>
                  <a:lnTo>
                    <a:pt x="319883" y="653804"/>
                  </a:lnTo>
                  <a:lnTo>
                    <a:pt x="269907" y="637545"/>
                  </a:lnTo>
                  <a:lnTo>
                    <a:pt x="223112" y="618244"/>
                  </a:lnTo>
                  <a:lnTo>
                    <a:pt x="179832" y="596111"/>
                  </a:lnTo>
                  <a:lnTo>
                    <a:pt x="140399" y="571355"/>
                  </a:lnTo>
                  <a:lnTo>
                    <a:pt x="105145" y="544183"/>
                  </a:lnTo>
                  <a:lnTo>
                    <a:pt x="74402" y="514806"/>
                  </a:lnTo>
                  <a:lnTo>
                    <a:pt x="48504" y="483430"/>
                  </a:lnTo>
                  <a:lnTo>
                    <a:pt x="27782" y="450266"/>
                  </a:lnTo>
                  <a:lnTo>
                    <a:pt x="3197" y="379406"/>
                  </a:lnTo>
                  <a:lnTo>
                    <a:pt x="0" y="342127"/>
                  </a:lnTo>
                  <a:lnTo>
                    <a:pt x="3197" y="304848"/>
                  </a:lnTo>
                  <a:lnTo>
                    <a:pt x="27782" y="233988"/>
                  </a:lnTo>
                  <a:lnTo>
                    <a:pt x="48504" y="200824"/>
                  </a:lnTo>
                  <a:lnTo>
                    <a:pt x="74402" y="169448"/>
                  </a:lnTo>
                  <a:lnTo>
                    <a:pt x="105145" y="140071"/>
                  </a:lnTo>
                  <a:lnTo>
                    <a:pt x="140399" y="112899"/>
                  </a:lnTo>
                  <a:lnTo>
                    <a:pt x="179832" y="88143"/>
                  </a:lnTo>
                  <a:lnTo>
                    <a:pt x="223112" y="66010"/>
                  </a:lnTo>
                  <a:lnTo>
                    <a:pt x="269907" y="46710"/>
                  </a:lnTo>
                  <a:lnTo>
                    <a:pt x="319883" y="30450"/>
                  </a:lnTo>
                  <a:lnTo>
                    <a:pt x="372709" y="17441"/>
                  </a:lnTo>
                  <a:lnTo>
                    <a:pt x="428051" y="7890"/>
                  </a:lnTo>
                  <a:lnTo>
                    <a:pt x="485578" y="2007"/>
                  </a:lnTo>
                  <a:lnTo>
                    <a:pt x="544968" y="0"/>
                  </a:lnTo>
                  <a:lnTo>
                    <a:pt x="604336" y="2007"/>
                  </a:lnTo>
                  <a:lnTo>
                    <a:pt x="661863" y="7890"/>
                  </a:lnTo>
                  <a:lnTo>
                    <a:pt x="717206" y="17441"/>
                  </a:lnTo>
                  <a:lnTo>
                    <a:pt x="770031" y="30450"/>
                  </a:lnTo>
                  <a:lnTo>
                    <a:pt x="820007" y="46710"/>
                  </a:lnTo>
                  <a:lnTo>
                    <a:pt x="866801" y="66010"/>
                  </a:lnTo>
                  <a:lnTo>
                    <a:pt x="910081" y="88143"/>
                  </a:lnTo>
                  <a:lnTo>
                    <a:pt x="949515" y="112899"/>
                  </a:lnTo>
                  <a:lnTo>
                    <a:pt x="984769" y="140071"/>
                  </a:lnTo>
                  <a:lnTo>
                    <a:pt x="1015511" y="169448"/>
                  </a:lnTo>
                  <a:lnTo>
                    <a:pt x="1041410" y="200824"/>
                  </a:lnTo>
                  <a:lnTo>
                    <a:pt x="1062132" y="233988"/>
                  </a:lnTo>
                  <a:lnTo>
                    <a:pt x="1086716" y="304848"/>
                  </a:lnTo>
                  <a:lnTo>
                    <a:pt x="1089914" y="342127"/>
                  </a:lnTo>
                  <a:lnTo>
                    <a:pt x="1086716" y="379406"/>
                  </a:lnTo>
                  <a:lnTo>
                    <a:pt x="1062132" y="450266"/>
                  </a:lnTo>
                  <a:lnTo>
                    <a:pt x="1041410" y="483430"/>
                  </a:lnTo>
                  <a:lnTo>
                    <a:pt x="1015511" y="514806"/>
                  </a:lnTo>
                  <a:lnTo>
                    <a:pt x="984769" y="544183"/>
                  </a:lnTo>
                  <a:lnTo>
                    <a:pt x="949515" y="571355"/>
                  </a:lnTo>
                  <a:lnTo>
                    <a:pt x="910081" y="596111"/>
                  </a:lnTo>
                  <a:lnTo>
                    <a:pt x="866801" y="618244"/>
                  </a:lnTo>
                  <a:lnTo>
                    <a:pt x="820007" y="637545"/>
                  </a:lnTo>
                  <a:lnTo>
                    <a:pt x="770031" y="653804"/>
                  </a:lnTo>
                  <a:lnTo>
                    <a:pt x="717206" y="666813"/>
                  </a:lnTo>
                  <a:lnTo>
                    <a:pt x="661863" y="676364"/>
                  </a:lnTo>
                  <a:lnTo>
                    <a:pt x="604336" y="682247"/>
                  </a:lnTo>
                  <a:lnTo>
                    <a:pt x="544958" y="6842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2203393" y="5566318"/>
              <a:ext cx="906780" cy="656590"/>
            </a:xfrm>
            <a:custGeom>
              <a:avLst/>
              <a:gdLst/>
              <a:ahLst/>
              <a:cxnLst/>
              <a:rect l="l" t="t" r="r" b="b"/>
              <a:pathLst>
                <a:path w="906780" h="656589">
                  <a:moveTo>
                    <a:pt x="0" y="567664"/>
                  </a:moveTo>
                  <a:lnTo>
                    <a:pt x="22740" y="579365"/>
                  </a:lnTo>
                </a:path>
                <a:path w="906780" h="656589">
                  <a:moveTo>
                    <a:pt x="43114" y="589847"/>
                  </a:moveTo>
                  <a:lnTo>
                    <a:pt x="89729" y="609191"/>
                  </a:lnTo>
                  <a:lnTo>
                    <a:pt x="139514" y="625487"/>
                  </a:lnTo>
                  <a:lnTo>
                    <a:pt x="192138" y="638525"/>
                  </a:lnTo>
                  <a:lnTo>
                    <a:pt x="247269" y="648098"/>
                  </a:lnTo>
                  <a:lnTo>
                    <a:pt x="304576" y="653995"/>
                  </a:lnTo>
                  <a:lnTo>
                    <a:pt x="363728" y="656007"/>
                  </a:lnTo>
                  <a:lnTo>
                    <a:pt x="422880" y="653995"/>
                  </a:lnTo>
                  <a:lnTo>
                    <a:pt x="480187" y="648098"/>
                  </a:lnTo>
                  <a:lnTo>
                    <a:pt x="535318" y="638525"/>
                  </a:lnTo>
                  <a:lnTo>
                    <a:pt x="587942" y="625487"/>
                  </a:lnTo>
                  <a:lnTo>
                    <a:pt x="637727" y="609191"/>
                  </a:lnTo>
                  <a:lnTo>
                    <a:pt x="684343" y="589847"/>
                  </a:lnTo>
                  <a:lnTo>
                    <a:pt x="727457" y="567664"/>
                  </a:lnTo>
                  <a:lnTo>
                    <a:pt x="766740" y="542852"/>
                  </a:lnTo>
                  <a:lnTo>
                    <a:pt x="801859" y="515619"/>
                  </a:lnTo>
                  <a:lnTo>
                    <a:pt x="832484" y="486175"/>
                  </a:lnTo>
                  <a:lnTo>
                    <a:pt x="858284" y="454729"/>
                  </a:lnTo>
                  <a:lnTo>
                    <a:pt x="878926" y="421490"/>
                  </a:lnTo>
                  <a:lnTo>
                    <a:pt x="903417" y="350469"/>
                  </a:lnTo>
                  <a:lnTo>
                    <a:pt x="906602" y="313107"/>
                  </a:lnTo>
                  <a:lnTo>
                    <a:pt x="903417" y="275744"/>
                  </a:lnTo>
                  <a:lnTo>
                    <a:pt x="878926" y="204724"/>
                  </a:lnTo>
                  <a:lnTo>
                    <a:pt x="858284" y="171485"/>
                  </a:lnTo>
                  <a:lnTo>
                    <a:pt x="832484" y="140038"/>
                  </a:lnTo>
                  <a:lnTo>
                    <a:pt x="801859" y="110594"/>
                  </a:lnTo>
                  <a:lnTo>
                    <a:pt x="766740" y="83362"/>
                  </a:lnTo>
                  <a:lnTo>
                    <a:pt x="727457" y="58549"/>
                  </a:lnTo>
                  <a:lnTo>
                    <a:pt x="684343" y="36366"/>
                  </a:lnTo>
                  <a:lnTo>
                    <a:pt x="637727" y="17023"/>
                  </a:lnTo>
                  <a:lnTo>
                    <a:pt x="587942" y="727"/>
                  </a:lnTo>
                  <a:lnTo>
                    <a:pt x="585007" y="0"/>
                  </a:lnTo>
                </a:path>
              </a:pathLst>
            </a:custGeom>
            <a:ln w="190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13808732" y="5536525"/>
            <a:ext cx="1095375" cy="695325"/>
            <a:chOff x="13808732" y="5536525"/>
            <a:chExt cx="1095375" cy="695325"/>
          </a:xfrm>
        </p:grpSpPr>
        <p:sp>
          <p:nvSpPr>
            <p:cNvPr id="14" name="object 14" descr=""/>
            <p:cNvSpPr/>
            <p:nvPr/>
          </p:nvSpPr>
          <p:spPr>
            <a:xfrm>
              <a:off x="13808732" y="5536525"/>
              <a:ext cx="1090295" cy="684530"/>
            </a:xfrm>
            <a:custGeom>
              <a:avLst/>
              <a:gdLst/>
              <a:ahLst/>
              <a:cxnLst/>
              <a:rect l="l" t="t" r="r" b="b"/>
              <a:pathLst>
                <a:path w="1090294" h="684529">
                  <a:moveTo>
                    <a:pt x="544958" y="684255"/>
                  </a:moveTo>
                  <a:lnTo>
                    <a:pt x="485578" y="682247"/>
                  </a:lnTo>
                  <a:lnTo>
                    <a:pt x="428051" y="676364"/>
                  </a:lnTo>
                  <a:lnTo>
                    <a:pt x="372709" y="666813"/>
                  </a:lnTo>
                  <a:lnTo>
                    <a:pt x="319883" y="653804"/>
                  </a:lnTo>
                  <a:lnTo>
                    <a:pt x="269907" y="637545"/>
                  </a:lnTo>
                  <a:lnTo>
                    <a:pt x="223112" y="618244"/>
                  </a:lnTo>
                  <a:lnTo>
                    <a:pt x="179832" y="596111"/>
                  </a:lnTo>
                  <a:lnTo>
                    <a:pt x="140399" y="571355"/>
                  </a:lnTo>
                  <a:lnTo>
                    <a:pt x="105145" y="544183"/>
                  </a:lnTo>
                  <a:lnTo>
                    <a:pt x="74402" y="514806"/>
                  </a:lnTo>
                  <a:lnTo>
                    <a:pt x="48504" y="483430"/>
                  </a:lnTo>
                  <a:lnTo>
                    <a:pt x="27782" y="450266"/>
                  </a:lnTo>
                  <a:lnTo>
                    <a:pt x="3197" y="379406"/>
                  </a:lnTo>
                  <a:lnTo>
                    <a:pt x="0" y="342127"/>
                  </a:lnTo>
                  <a:lnTo>
                    <a:pt x="3197" y="304848"/>
                  </a:lnTo>
                  <a:lnTo>
                    <a:pt x="27782" y="233988"/>
                  </a:lnTo>
                  <a:lnTo>
                    <a:pt x="48504" y="200824"/>
                  </a:lnTo>
                  <a:lnTo>
                    <a:pt x="74402" y="169448"/>
                  </a:lnTo>
                  <a:lnTo>
                    <a:pt x="105145" y="140071"/>
                  </a:lnTo>
                  <a:lnTo>
                    <a:pt x="140399" y="112899"/>
                  </a:lnTo>
                  <a:lnTo>
                    <a:pt x="179832" y="88143"/>
                  </a:lnTo>
                  <a:lnTo>
                    <a:pt x="223112" y="66010"/>
                  </a:lnTo>
                  <a:lnTo>
                    <a:pt x="269907" y="46710"/>
                  </a:lnTo>
                  <a:lnTo>
                    <a:pt x="319883" y="30450"/>
                  </a:lnTo>
                  <a:lnTo>
                    <a:pt x="372709" y="17441"/>
                  </a:lnTo>
                  <a:lnTo>
                    <a:pt x="428051" y="7890"/>
                  </a:lnTo>
                  <a:lnTo>
                    <a:pt x="485578" y="2007"/>
                  </a:lnTo>
                  <a:lnTo>
                    <a:pt x="544968" y="0"/>
                  </a:lnTo>
                  <a:lnTo>
                    <a:pt x="604336" y="2007"/>
                  </a:lnTo>
                  <a:lnTo>
                    <a:pt x="661863" y="7890"/>
                  </a:lnTo>
                  <a:lnTo>
                    <a:pt x="717206" y="17441"/>
                  </a:lnTo>
                  <a:lnTo>
                    <a:pt x="770031" y="30450"/>
                  </a:lnTo>
                  <a:lnTo>
                    <a:pt x="820007" y="46710"/>
                  </a:lnTo>
                  <a:lnTo>
                    <a:pt x="866802" y="66010"/>
                  </a:lnTo>
                  <a:lnTo>
                    <a:pt x="910082" y="88143"/>
                  </a:lnTo>
                  <a:lnTo>
                    <a:pt x="949515" y="112899"/>
                  </a:lnTo>
                  <a:lnTo>
                    <a:pt x="984769" y="140071"/>
                  </a:lnTo>
                  <a:lnTo>
                    <a:pt x="1015511" y="169448"/>
                  </a:lnTo>
                  <a:lnTo>
                    <a:pt x="1041410" y="200824"/>
                  </a:lnTo>
                  <a:lnTo>
                    <a:pt x="1062132" y="233988"/>
                  </a:lnTo>
                  <a:lnTo>
                    <a:pt x="1086716" y="304848"/>
                  </a:lnTo>
                  <a:lnTo>
                    <a:pt x="1089914" y="342127"/>
                  </a:lnTo>
                  <a:lnTo>
                    <a:pt x="1086716" y="379406"/>
                  </a:lnTo>
                  <a:lnTo>
                    <a:pt x="1062132" y="450266"/>
                  </a:lnTo>
                  <a:lnTo>
                    <a:pt x="1041410" y="483430"/>
                  </a:lnTo>
                  <a:lnTo>
                    <a:pt x="1015511" y="514806"/>
                  </a:lnTo>
                  <a:lnTo>
                    <a:pt x="984769" y="544183"/>
                  </a:lnTo>
                  <a:lnTo>
                    <a:pt x="949515" y="571355"/>
                  </a:lnTo>
                  <a:lnTo>
                    <a:pt x="910082" y="596111"/>
                  </a:lnTo>
                  <a:lnTo>
                    <a:pt x="866802" y="618244"/>
                  </a:lnTo>
                  <a:lnTo>
                    <a:pt x="820007" y="637545"/>
                  </a:lnTo>
                  <a:lnTo>
                    <a:pt x="770031" y="653804"/>
                  </a:lnTo>
                  <a:lnTo>
                    <a:pt x="717206" y="666813"/>
                  </a:lnTo>
                  <a:lnTo>
                    <a:pt x="661863" y="676364"/>
                  </a:lnTo>
                  <a:lnTo>
                    <a:pt x="604336" y="682247"/>
                  </a:lnTo>
                  <a:lnTo>
                    <a:pt x="544958" y="6842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4127442" y="5546194"/>
              <a:ext cx="767715" cy="676275"/>
            </a:xfrm>
            <a:custGeom>
              <a:avLst/>
              <a:gdLst/>
              <a:ahLst/>
              <a:cxnLst/>
              <a:rect l="l" t="t" r="r" b="b"/>
              <a:pathLst>
                <a:path w="767715" h="676275">
                  <a:moveTo>
                    <a:pt x="0" y="645610"/>
                  </a:moveTo>
                  <a:lnTo>
                    <a:pt x="52623" y="658649"/>
                  </a:lnTo>
                  <a:lnTo>
                    <a:pt x="107754" y="668221"/>
                  </a:lnTo>
                  <a:lnTo>
                    <a:pt x="165061" y="674118"/>
                  </a:lnTo>
                  <a:lnTo>
                    <a:pt x="224213" y="676130"/>
                  </a:lnTo>
                  <a:lnTo>
                    <a:pt x="283365" y="674118"/>
                  </a:lnTo>
                  <a:lnTo>
                    <a:pt x="340672" y="668221"/>
                  </a:lnTo>
                  <a:lnTo>
                    <a:pt x="395803" y="658649"/>
                  </a:lnTo>
                  <a:lnTo>
                    <a:pt x="448427" y="645610"/>
                  </a:lnTo>
                  <a:lnTo>
                    <a:pt x="498212" y="629314"/>
                  </a:lnTo>
                  <a:lnTo>
                    <a:pt x="544828" y="609970"/>
                  </a:lnTo>
                  <a:lnTo>
                    <a:pt x="587942" y="587788"/>
                  </a:lnTo>
                  <a:lnTo>
                    <a:pt x="627225" y="562975"/>
                  </a:lnTo>
                  <a:lnTo>
                    <a:pt x="662344" y="535742"/>
                  </a:lnTo>
                  <a:lnTo>
                    <a:pt x="692969" y="506298"/>
                  </a:lnTo>
                  <a:lnTo>
                    <a:pt x="718768" y="474852"/>
                  </a:lnTo>
                  <a:lnTo>
                    <a:pt x="739411" y="441613"/>
                  </a:lnTo>
                  <a:lnTo>
                    <a:pt x="763902" y="370593"/>
                  </a:lnTo>
                  <a:lnTo>
                    <a:pt x="767087" y="333230"/>
                  </a:lnTo>
                  <a:lnTo>
                    <a:pt x="763902" y="295867"/>
                  </a:lnTo>
                  <a:lnTo>
                    <a:pt x="739411" y="224847"/>
                  </a:lnTo>
                  <a:lnTo>
                    <a:pt x="718768" y="191608"/>
                  </a:lnTo>
                  <a:lnTo>
                    <a:pt x="692969" y="160162"/>
                  </a:lnTo>
                  <a:lnTo>
                    <a:pt x="662344" y="130718"/>
                  </a:lnTo>
                  <a:lnTo>
                    <a:pt x="627225" y="103485"/>
                  </a:lnTo>
                  <a:lnTo>
                    <a:pt x="587942" y="78673"/>
                  </a:lnTo>
                  <a:lnTo>
                    <a:pt x="544828" y="56490"/>
                  </a:lnTo>
                  <a:lnTo>
                    <a:pt x="498212" y="37146"/>
                  </a:lnTo>
                  <a:lnTo>
                    <a:pt x="448427" y="20850"/>
                  </a:lnTo>
                  <a:lnTo>
                    <a:pt x="395803" y="7811"/>
                  </a:lnTo>
                  <a:lnTo>
                    <a:pt x="350811" y="0"/>
                  </a:lnTo>
                </a:path>
              </a:pathLst>
            </a:custGeom>
            <a:ln w="190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/>
          <p:nvPr/>
        </p:nvSpPr>
        <p:spPr>
          <a:xfrm>
            <a:off x="10558374" y="6811225"/>
            <a:ext cx="767715" cy="652145"/>
          </a:xfrm>
          <a:custGeom>
            <a:avLst/>
            <a:gdLst/>
            <a:ahLst/>
            <a:cxnLst/>
            <a:rect l="l" t="t" r="r" b="b"/>
            <a:pathLst>
              <a:path w="767715" h="652145">
                <a:moveTo>
                  <a:pt x="0" y="621337"/>
                </a:moveTo>
                <a:lnTo>
                  <a:pt x="52623" y="634376"/>
                </a:lnTo>
                <a:lnTo>
                  <a:pt x="107754" y="643948"/>
                </a:lnTo>
                <a:lnTo>
                  <a:pt x="165061" y="649845"/>
                </a:lnTo>
                <a:lnTo>
                  <a:pt x="224213" y="651857"/>
                </a:lnTo>
                <a:lnTo>
                  <a:pt x="283365" y="649845"/>
                </a:lnTo>
                <a:lnTo>
                  <a:pt x="340672" y="643948"/>
                </a:lnTo>
                <a:lnTo>
                  <a:pt x="395803" y="634376"/>
                </a:lnTo>
                <a:lnTo>
                  <a:pt x="448427" y="621337"/>
                </a:lnTo>
                <a:lnTo>
                  <a:pt x="498212" y="605041"/>
                </a:lnTo>
                <a:lnTo>
                  <a:pt x="544827" y="585697"/>
                </a:lnTo>
                <a:lnTo>
                  <a:pt x="587942" y="563514"/>
                </a:lnTo>
                <a:lnTo>
                  <a:pt x="627225" y="538702"/>
                </a:lnTo>
                <a:lnTo>
                  <a:pt x="662344" y="511469"/>
                </a:lnTo>
                <a:lnTo>
                  <a:pt x="692969" y="482025"/>
                </a:lnTo>
                <a:lnTo>
                  <a:pt x="718768" y="450579"/>
                </a:lnTo>
                <a:lnTo>
                  <a:pt x="739411" y="417340"/>
                </a:lnTo>
                <a:lnTo>
                  <a:pt x="763902" y="346320"/>
                </a:lnTo>
                <a:lnTo>
                  <a:pt x="767087" y="308957"/>
                </a:lnTo>
                <a:lnTo>
                  <a:pt x="763902" y="271594"/>
                </a:lnTo>
                <a:lnTo>
                  <a:pt x="739411" y="200574"/>
                </a:lnTo>
                <a:lnTo>
                  <a:pt x="718768" y="167335"/>
                </a:lnTo>
                <a:lnTo>
                  <a:pt x="692969" y="135889"/>
                </a:lnTo>
                <a:lnTo>
                  <a:pt x="662344" y="106445"/>
                </a:lnTo>
                <a:lnTo>
                  <a:pt x="627225" y="79212"/>
                </a:lnTo>
                <a:lnTo>
                  <a:pt x="587942" y="54399"/>
                </a:lnTo>
                <a:lnTo>
                  <a:pt x="544827" y="32217"/>
                </a:lnTo>
                <a:lnTo>
                  <a:pt x="498212" y="12873"/>
                </a:lnTo>
                <a:lnTo>
                  <a:pt x="458883" y="0"/>
                </a:lnTo>
              </a:path>
            </a:pathLst>
          </a:custGeom>
          <a:ln w="190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12246508" y="6807803"/>
            <a:ext cx="863600" cy="655320"/>
          </a:xfrm>
          <a:custGeom>
            <a:avLst/>
            <a:gdLst/>
            <a:ahLst/>
            <a:cxnLst/>
            <a:rect l="l" t="t" r="r" b="b"/>
            <a:pathLst>
              <a:path w="863600" h="655320">
                <a:moveTo>
                  <a:pt x="0" y="589120"/>
                </a:moveTo>
                <a:lnTo>
                  <a:pt x="46614" y="608463"/>
                </a:lnTo>
                <a:lnTo>
                  <a:pt x="96400" y="624759"/>
                </a:lnTo>
                <a:lnTo>
                  <a:pt x="149023" y="637798"/>
                </a:lnTo>
                <a:lnTo>
                  <a:pt x="204154" y="647370"/>
                </a:lnTo>
                <a:lnTo>
                  <a:pt x="261461" y="653267"/>
                </a:lnTo>
                <a:lnTo>
                  <a:pt x="320613" y="655279"/>
                </a:lnTo>
                <a:lnTo>
                  <a:pt x="379766" y="653267"/>
                </a:lnTo>
                <a:lnTo>
                  <a:pt x="437073" y="647370"/>
                </a:lnTo>
                <a:lnTo>
                  <a:pt x="492204" y="637798"/>
                </a:lnTo>
                <a:lnTo>
                  <a:pt x="544827" y="624759"/>
                </a:lnTo>
                <a:lnTo>
                  <a:pt x="594612" y="608463"/>
                </a:lnTo>
                <a:lnTo>
                  <a:pt x="641228" y="589120"/>
                </a:lnTo>
                <a:lnTo>
                  <a:pt x="684343" y="566937"/>
                </a:lnTo>
                <a:lnTo>
                  <a:pt x="723625" y="542124"/>
                </a:lnTo>
                <a:lnTo>
                  <a:pt x="758744" y="514892"/>
                </a:lnTo>
                <a:lnTo>
                  <a:pt x="789369" y="485448"/>
                </a:lnTo>
                <a:lnTo>
                  <a:pt x="815169" y="454001"/>
                </a:lnTo>
                <a:lnTo>
                  <a:pt x="835812" y="420762"/>
                </a:lnTo>
                <a:lnTo>
                  <a:pt x="860302" y="349742"/>
                </a:lnTo>
                <a:lnTo>
                  <a:pt x="863488" y="312379"/>
                </a:lnTo>
                <a:lnTo>
                  <a:pt x="860302" y="275017"/>
                </a:lnTo>
                <a:lnTo>
                  <a:pt x="835812" y="203996"/>
                </a:lnTo>
                <a:lnTo>
                  <a:pt x="815169" y="170757"/>
                </a:lnTo>
                <a:lnTo>
                  <a:pt x="789369" y="139311"/>
                </a:lnTo>
                <a:lnTo>
                  <a:pt x="758744" y="109867"/>
                </a:lnTo>
                <a:lnTo>
                  <a:pt x="723625" y="82634"/>
                </a:lnTo>
                <a:lnTo>
                  <a:pt x="684343" y="57822"/>
                </a:lnTo>
                <a:lnTo>
                  <a:pt x="641228" y="35639"/>
                </a:lnTo>
                <a:lnTo>
                  <a:pt x="594612" y="16295"/>
                </a:lnTo>
                <a:lnTo>
                  <a:pt x="544828" y="0"/>
                </a:lnTo>
              </a:path>
            </a:pathLst>
          </a:custGeom>
          <a:ln w="190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14127443" y="6794764"/>
            <a:ext cx="767715" cy="668655"/>
          </a:xfrm>
          <a:custGeom>
            <a:avLst/>
            <a:gdLst/>
            <a:ahLst/>
            <a:cxnLst/>
            <a:rect l="l" t="t" r="r" b="b"/>
            <a:pathLst>
              <a:path w="767715" h="668654">
                <a:moveTo>
                  <a:pt x="0" y="637798"/>
                </a:moveTo>
                <a:lnTo>
                  <a:pt x="52623" y="650837"/>
                </a:lnTo>
                <a:lnTo>
                  <a:pt x="107754" y="660409"/>
                </a:lnTo>
                <a:lnTo>
                  <a:pt x="165061" y="666306"/>
                </a:lnTo>
                <a:lnTo>
                  <a:pt x="224213" y="668318"/>
                </a:lnTo>
                <a:lnTo>
                  <a:pt x="283365" y="666306"/>
                </a:lnTo>
                <a:lnTo>
                  <a:pt x="340672" y="660409"/>
                </a:lnTo>
                <a:lnTo>
                  <a:pt x="395803" y="650837"/>
                </a:lnTo>
                <a:lnTo>
                  <a:pt x="448427" y="637798"/>
                </a:lnTo>
                <a:lnTo>
                  <a:pt x="498212" y="621502"/>
                </a:lnTo>
                <a:lnTo>
                  <a:pt x="544827" y="602158"/>
                </a:lnTo>
                <a:lnTo>
                  <a:pt x="587942" y="579976"/>
                </a:lnTo>
                <a:lnTo>
                  <a:pt x="627225" y="555163"/>
                </a:lnTo>
                <a:lnTo>
                  <a:pt x="662344" y="527930"/>
                </a:lnTo>
                <a:lnTo>
                  <a:pt x="692969" y="498486"/>
                </a:lnTo>
                <a:lnTo>
                  <a:pt x="718768" y="467040"/>
                </a:lnTo>
                <a:lnTo>
                  <a:pt x="739411" y="433801"/>
                </a:lnTo>
                <a:lnTo>
                  <a:pt x="763902" y="362781"/>
                </a:lnTo>
                <a:lnTo>
                  <a:pt x="767087" y="325418"/>
                </a:lnTo>
                <a:lnTo>
                  <a:pt x="763902" y="288055"/>
                </a:lnTo>
                <a:lnTo>
                  <a:pt x="739411" y="217035"/>
                </a:lnTo>
                <a:lnTo>
                  <a:pt x="718768" y="183796"/>
                </a:lnTo>
                <a:lnTo>
                  <a:pt x="692969" y="152350"/>
                </a:lnTo>
                <a:lnTo>
                  <a:pt x="662344" y="122906"/>
                </a:lnTo>
                <a:lnTo>
                  <a:pt x="627225" y="95673"/>
                </a:lnTo>
                <a:lnTo>
                  <a:pt x="587942" y="70861"/>
                </a:lnTo>
                <a:lnTo>
                  <a:pt x="544827" y="48678"/>
                </a:lnTo>
                <a:lnTo>
                  <a:pt x="498212" y="29334"/>
                </a:lnTo>
                <a:lnTo>
                  <a:pt x="448427" y="13038"/>
                </a:lnTo>
                <a:lnTo>
                  <a:pt x="395804" y="0"/>
                </a:lnTo>
              </a:path>
            </a:pathLst>
          </a:custGeom>
          <a:ln w="190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10558374" y="7977786"/>
            <a:ext cx="767715" cy="639445"/>
          </a:xfrm>
          <a:custGeom>
            <a:avLst/>
            <a:gdLst/>
            <a:ahLst/>
            <a:cxnLst/>
            <a:rect l="l" t="t" r="r" b="b"/>
            <a:pathLst>
              <a:path w="767715" h="639445">
                <a:moveTo>
                  <a:pt x="0" y="608464"/>
                </a:moveTo>
                <a:lnTo>
                  <a:pt x="52623" y="621502"/>
                </a:lnTo>
                <a:lnTo>
                  <a:pt x="107754" y="631075"/>
                </a:lnTo>
                <a:lnTo>
                  <a:pt x="165061" y="636971"/>
                </a:lnTo>
                <a:lnTo>
                  <a:pt x="224213" y="638984"/>
                </a:lnTo>
                <a:lnTo>
                  <a:pt x="283365" y="636971"/>
                </a:lnTo>
                <a:lnTo>
                  <a:pt x="340672" y="631075"/>
                </a:lnTo>
                <a:lnTo>
                  <a:pt x="395803" y="621502"/>
                </a:lnTo>
                <a:lnTo>
                  <a:pt x="448427" y="608464"/>
                </a:lnTo>
                <a:lnTo>
                  <a:pt x="498212" y="592168"/>
                </a:lnTo>
                <a:lnTo>
                  <a:pt x="544828" y="572824"/>
                </a:lnTo>
                <a:lnTo>
                  <a:pt x="587942" y="550641"/>
                </a:lnTo>
                <a:lnTo>
                  <a:pt x="627225" y="525829"/>
                </a:lnTo>
                <a:lnTo>
                  <a:pt x="662344" y="498596"/>
                </a:lnTo>
                <a:lnTo>
                  <a:pt x="692969" y="469152"/>
                </a:lnTo>
                <a:lnTo>
                  <a:pt x="718769" y="437706"/>
                </a:lnTo>
                <a:lnTo>
                  <a:pt x="739411" y="404467"/>
                </a:lnTo>
                <a:lnTo>
                  <a:pt x="763902" y="333446"/>
                </a:lnTo>
                <a:lnTo>
                  <a:pt x="767087" y="296084"/>
                </a:lnTo>
                <a:lnTo>
                  <a:pt x="763902" y="258721"/>
                </a:lnTo>
                <a:lnTo>
                  <a:pt x="739411" y="187701"/>
                </a:lnTo>
                <a:lnTo>
                  <a:pt x="718769" y="154462"/>
                </a:lnTo>
                <a:lnTo>
                  <a:pt x="692969" y="123015"/>
                </a:lnTo>
                <a:lnTo>
                  <a:pt x="662344" y="93571"/>
                </a:lnTo>
                <a:lnTo>
                  <a:pt x="627225" y="66338"/>
                </a:lnTo>
                <a:lnTo>
                  <a:pt x="587942" y="41526"/>
                </a:lnTo>
                <a:lnTo>
                  <a:pt x="544828" y="19343"/>
                </a:lnTo>
                <a:lnTo>
                  <a:pt x="498212" y="0"/>
                </a:lnTo>
              </a:path>
            </a:pathLst>
          </a:custGeom>
          <a:ln w="190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12246508" y="7961491"/>
            <a:ext cx="863600" cy="655320"/>
          </a:xfrm>
          <a:custGeom>
            <a:avLst/>
            <a:gdLst/>
            <a:ahLst/>
            <a:cxnLst/>
            <a:rect l="l" t="t" r="r" b="b"/>
            <a:pathLst>
              <a:path w="863600" h="655320">
                <a:moveTo>
                  <a:pt x="0" y="589120"/>
                </a:moveTo>
                <a:lnTo>
                  <a:pt x="46615" y="608463"/>
                </a:lnTo>
                <a:lnTo>
                  <a:pt x="96400" y="624759"/>
                </a:lnTo>
                <a:lnTo>
                  <a:pt x="149023" y="637798"/>
                </a:lnTo>
                <a:lnTo>
                  <a:pt x="204154" y="647370"/>
                </a:lnTo>
                <a:lnTo>
                  <a:pt x="261461" y="653267"/>
                </a:lnTo>
                <a:lnTo>
                  <a:pt x="320614" y="655279"/>
                </a:lnTo>
                <a:lnTo>
                  <a:pt x="379766" y="653267"/>
                </a:lnTo>
                <a:lnTo>
                  <a:pt x="437073" y="647370"/>
                </a:lnTo>
                <a:lnTo>
                  <a:pt x="492204" y="637798"/>
                </a:lnTo>
                <a:lnTo>
                  <a:pt x="544827" y="624759"/>
                </a:lnTo>
                <a:lnTo>
                  <a:pt x="594613" y="608463"/>
                </a:lnTo>
                <a:lnTo>
                  <a:pt x="641228" y="589119"/>
                </a:lnTo>
                <a:lnTo>
                  <a:pt x="684343" y="566937"/>
                </a:lnTo>
                <a:lnTo>
                  <a:pt x="723625" y="542124"/>
                </a:lnTo>
                <a:lnTo>
                  <a:pt x="758745" y="514892"/>
                </a:lnTo>
                <a:lnTo>
                  <a:pt x="789370" y="485447"/>
                </a:lnTo>
                <a:lnTo>
                  <a:pt x="815169" y="454001"/>
                </a:lnTo>
                <a:lnTo>
                  <a:pt x="835812" y="420762"/>
                </a:lnTo>
                <a:lnTo>
                  <a:pt x="860302" y="349742"/>
                </a:lnTo>
                <a:lnTo>
                  <a:pt x="863488" y="312379"/>
                </a:lnTo>
                <a:lnTo>
                  <a:pt x="860302" y="275017"/>
                </a:lnTo>
                <a:lnTo>
                  <a:pt x="835812" y="203996"/>
                </a:lnTo>
                <a:lnTo>
                  <a:pt x="815169" y="170757"/>
                </a:lnTo>
                <a:lnTo>
                  <a:pt x="789370" y="139311"/>
                </a:lnTo>
                <a:lnTo>
                  <a:pt x="758745" y="109867"/>
                </a:lnTo>
                <a:lnTo>
                  <a:pt x="723625" y="82634"/>
                </a:lnTo>
                <a:lnTo>
                  <a:pt x="684343" y="57822"/>
                </a:lnTo>
                <a:lnTo>
                  <a:pt x="641228" y="35639"/>
                </a:lnTo>
                <a:lnTo>
                  <a:pt x="594613" y="16295"/>
                </a:lnTo>
                <a:lnTo>
                  <a:pt x="544828" y="0"/>
                </a:lnTo>
              </a:path>
            </a:pathLst>
          </a:custGeom>
          <a:ln w="190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14127443" y="7948452"/>
            <a:ext cx="767715" cy="668655"/>
          </a:xfrm>
          <a:custGeom>
            <a:avLst/>
            <a:gdLst/>
            <a:ahLst/>
            <a:cxnLst/>
            <a:rect l="l" t="t" r="r" b="b"/>
            <a:pathLst>
              <a:path w="767715" h="668654">
                <a:moveTo>
                  <a:pt x="0" y="637798"/>
                </a:moveTo>
                <a:lnTo>
                  <a:pt x="52623" y="650837"/>
                </a:lnTo>
                <a:lnTo>
                  <a:pt x="107754" y="660409"/>
                </a:lnTo>
                <a:lnTo>
                  <a:pt x="165061" y="666306"/>
                </a:lnTo>
                <a:lnTo>
                  <a:pt x="224213" y="668318"/>
                </a:lnTo>
                <a:lnTo>
                  <a:pt x="283365" y="666306"/>
                </a:lnTo>
                <a:lnTo>
                  <a:pt x="340672" y="660409"/>
                </a:lnTo>
                <a:lnTo>
                  <a:pt x="395803" y="650837"/>
                </a:lnTo>
                <a:lnTo>
                  <a:pt x="448427" y="637798"/>
                </a:lnTo>
                <a:lnTo>
                  <a:pt x="498212" y="621502"/>
                </a:lnTo>
                <a:lnTo>
                  <a:pt x="544828" y="602158"/>
                </a:lnTo>
                <a:lnTo>
                  <a:pt x="587942" y="579976"/>
                </a:lnTo>
                <a:lnTo>
                  <a:pt x="627225" y="555163"/>
                </a:lnTo>
                <a:lnTo>
                  <a:pt x="662344" y="527930"/>
                </a:lnTo>
                <a:lnTo>
                  <a:pt x="692969" y="498486"/>
                </a:lnTo>
                <a:lnTo>
                  <a:pt x="718769" y="467040"/>
                </a:lnTo>
                <a:lnTo>
                  <a:pt x="739411" y="433801"/>
                </a:lnTo>
                <a:lnTo>
                  <a:pt x="763902" y="362781"/>
                </a:lnTo>
                <a:lnTo>
                  <a:pt x="767087" y="325418"/>
                </a:lnTo>
                <a:lnTo>
                  <a:pt x="763902" y="288055"/>
                </a:lnTo>
                <a:lnTo>
                  <a:pt x="739411" y="217035"/>
                </a:lnTo>
                <a:lnTo>
                  <a:pt x="718769" y="183796"/>
                </a:lnTo>
                <a:lnTo>
                  <a:pt x="692969" y="152350"/>
                </a:lnTo>
                <a:lnTo>
                  <a:pt x="662344" y="122906"/>
                </a:lnTo>
                <a:lnTo>
                  <a:pt x="627225" y="95673"/>
                </a:lnTo>
                <a:lnTo>
                  <a:pt x="587942" y="70861"/>
                </a:lnTo>
                <a:lnTo>
                  <a:pt x="544828" y="48678"/>
                </a:lnTo>
                <a:lnTo>
                  <a:pt x="498212" y="29334"/>
                </a:lnTo>
                <a:lnTo>
                  <a:pt x="448427" y="13038"/>
                </a:lnTo>
                <a:lnTo>
                  <a:pt x="395804" y="0"/>
                </a:lnTo>
              </a:path>
            </a:pathLst>
          </a:custGeom>
          <a:ln w="190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1589722" y="6083883"/>
            <a:ext cx="715010" cy="466090"/>
          </a:xfrm>
          <a:custGeom>
            <a:avLst/>
            <a:gdLst/>
            <a:ahLst/>
            <a:cxnLst/>
            <a:rect l="l" t="t" r="r" b="b"/>
            <a:pathLst>
              <a:path w="715009" h="466090">
                <a:moveTo>
                  <a:pt x="160106" y="0"/>
                </a:moveTo>
                <a:lnTo>
                  <a:pt x="120572" y="21979"/>
                </a:lnTo>
                <a:lnTo>
                  <a:pt x="85774" y="46950"/>
                </a:lnTo>
                <a:lnTo>
                  <a:pt x="56203" y="74604"/>
                </a:lnTo>
                <a:lnTo>
                  <a:pt x="32350" y="104629"/>
                </a:lnTo>
                <a:lnTo>
                  <a:pt x="3757" y="170557"/>
                </a:lnTo>
                <a:lnTo>
                  <a:pt x="0" y="205840"/>
                </a:lnTo>
                <a:lnTo>
                  <a:pt x="3757" y="241124"/>
                </a:lnTo>
                <a:lnTo>
                  <a:pt x="32350" y="307052"/>
                </a:lnTo>
                <a:lnTo>
                  <a:pt x="56203" y="337077"/>
                </a:lnTo>
                <a:lnTo>
                  <a:pt x="85774" y="364731"/>
                </a:lnTo>
                <a:lnTo>
                  <a:pt x="120572" y="389702"/>
                </a:lnTo>
                <a:lnTo>
                  <a:pt x="160106" y="411682"/>
                </a:lnTo>
                <a:lnTo>
                  <a:pt x="203886" y="430360"/>
                </a:lnTo>
                <a:lnTo>
                  <a:pt x="251422" y="445426"/>
                </a:lnTo>
                <a:lnTo>
                  <a:pt x="302223" y="456572"/>
                </a:lnTo>
                <a:lnTo>
                  <a:pt x="355799" y="463486"/>
                </a:lnTo>
                <a:lnTo>
                  <a:pt x="411658" y="465860"/>
                </a:lnTo>
                <a:lnTo>
                  <a:pt x="467518" y="463486"/>
                </a:lnTo>
                <a:lnTo>
                  <a:pt x="521094" y="456572"/>
                </a:lnTo>
                <a:lnTo>
                  <a:pt x="571895" y="445426"/>
                </a:lnTo>
                <a:lnTo>
                  <a:pt x="619431" y="430360"/>
                </a:lnTo>
                <a:lnTo>
                  <a:pt x="663211" y="411682"/>
                </a:lnTo>
                <a:lnTo>
                  <a:pt x="702745" y="389702"/>
                </a:lnTo>
                <a:lnTo>
                  <a:pt x="714645" y="381162"/>
                </a:lnTo>
              </a:path>
            </a:pathLst>
          </a:custGeom>
          <a:ln w="19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194348" y="6065205"/>
            <a:ext cx="572135" cy="485140"/>
          </a:xfrm>
          <a:custGeom>
            <a:avLst/>
            <a:gdLst/>
            <a:ahLst/>
            <a:cxnLst/>
            <a:rect l="l" t="t" r="r" b="b"/>
            <a:pathLst>
              <a:path w="572134" h="485140">
                <a:moveTo>
                  <a:pt x="0" y="464104"/>
                </a:moveTo>
                <a:lnTo>
                  <a:pt x="50800" y="475250"/>
                </a:lnTo>
                <a:lnTo>
                  <a:pt x="104376" y="482164"/>
                </a:lnTo>
                <a:lnTo>
                  <a:pt x="160236" y="484538"/>
                </a:lnTo>
                <a:lnTo>
                  <a:pt x="216095" y="482164"/>
                </a:lnTo>
                <a:lnTo>
                  <a:pt x="269671" y="475250"/>
                </a:lnTo>
                <a:lnTo>
                  <a:pt x="320472" y="464104"/>
                </a:lnTo>
                <a:lnTo>
                  <a:pt x="368008" y="449038"/>
                </a:lnTo>
                <a:lnTo>
                  <a:pt x="411788" y="430360"/>
                </a:lnTo>
                <a:lnTo>
                  <a:pt x="451323" y="408380"/>
                </a:lnTo>
                <a:lnTo>
                  <a:pt x="486120" y="383409"/>
                </a:lnTo>
                <a:lnTo>
                  <a:pt x="515691" y="355755"/>
                </a:lnTo>
                <a:lnTo>
                  <a:pt x="539544" y="325730"/>
                </a:lnTo>
                <a:lnTo>
                  <a:pt x="568137" y="259802"/>
                </a:lnTo>
                <a:lnTo>
                  <a:pt x="571895" y="224519"/>
                </a:lnTo>
                <a:lnTo>
                  <a:pt x="568137" y="189235"/>
                </a:lnTo>
                <a:lnTo>
                  <a:pt x="539544" y="123307"/>
                </a:lnTo>
                <a:lnTo>
                  <a:pt x="515691" y="93282"/>
                </a:lnTo>
                <a:lnTo>
                  <a:pt x="486120" y="65628"/>
                </a:lnTo>
                <a:lnTo>
                  <a:pt x="451323" y="40657"/>
                </a:lnTo>
                <a:lnTo>
                  <a:pt x="411788" y="18677"/>
                </a:lnTo>
                <a:lnTo>
                  <a:pt x="368008" y="0"/>
                </a:lnTo>
              </a:path>
            </a:pathLst>
          </a:custGeom>
          <a:ln w="190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4438954" y="6087671"/>
            <a:ext cx="680720" cy="462280"/>
          </a:xfrm>
          <a:custGeom>
            <a:avLst/>
            <a:gdLst/>
            <a:ahLst/>
            <a:cxnLst/>
            <a:rect l="l" t="t" r="r" b="b"/>
            <a:pathLst>
              <a:path w="680719" h="462279">
                <a:moveTo>
                  <a:pt x="0" y="398286"/>
                </a:moveTo>
                <a:lnTo>
                  <a:pt x="61061" y="426572"/>
                </a:lnTo>
                <a:lnTo>
                  <a:pt x="108597" y="441639"/>
                </a:lnTo>
                <a:lnTo>
                  <a:pt x="159398" y="452784"/>
                </a:lnTo>
                <a:lnTo>
                  <a:pt x="212974" y="459699"/>
                </a:lnTo>
                <a:lnTo>
                  <a:pt x="268833" y="462072"/>
                </a:lnTo>
                <a:lnTo>
                  <a:pt x="324693" y="459699"/>
                </a:lnTo>
                <a:lnTo>
                  <a:pt x="378269" y="452784"/>
                </a:lnTo>
                <a:lnTo>
                  <a:pt x="429070" y="441639"/>
                </a:lnTo>
                <a:lnTo>
                  <a:pt x="476605" y="426572"/>
                </a:lnTo>
                <a:lnTo>
                  <a:pt x="520386" y="407894"/>
                </a:lnTo>
                <a:lnTo>
                  <a:pt x="559920" y="385914"/>
                </a:lnTo>
                <a:lnTo>
                  <a:pt x="594718" y="360943"/>
                </a:lnTo>
                <a:lnTo>
                  <a:pt x="624289" y="333290"/>
                </a:lnTo>
                <a:lnTo>
                  <a:pt x="648142" y="303264"/>
                </a:lnTo>
                <a:lnTo>
                  <a:pt x="676734" y="237336"/>
                </a:lnTo>
                <a:lnTo>
                  <a:pt x="680492" y="202053"/>
                </a:lnTo>
                <a:lnTo>
                  <a:pt x="676734" y="166770"/>
                </a:lnTo>
                <a:lnTo>
                  <a:pt x="648142" y="100842"/>
                </a:lnTo>
                <a:lnTo>
                  <a:pt x="624289" y="70816"/>
                </a:lnTo>
                <a:lnTo>
                  <a:pt x="594718" y="43163"/>
                </a:lnTo>
                <a:lnTo>
                  <a:pt x="559920" y="18191"/>
                </a:lnTo>
                <a:lnTo>
                  <a:pt x="527199" y="0"/>
                </a:lnTo>
              </a:path>
            </a:pathLst>
          </a:custGeom>
          <a:ln w="190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6690873" y="3545726"/>
          <a:ext cx="9146540" cy="5955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7805"/>
              </a:tblGrid>
              <a:tr h="1621155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dirty="0" sz="3100" spc="285" b="1">
                          <a:latin typeface="Calibri"/>
                          <a:cs typeface="Calibri"/>
                        </a:rPr>
                        <a:t>Rank</a:t>
                      </a:r>
                      <a:r>
                        <a:rPr dirty="0" sz="31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235" b="1">
                          <a:latin typeface="Calibri"/>
                          <a:cs typeface="Calibri"/>
                        </a:rPr>
                        <a:t>up</a:t>
                      </a:r>
                      <a:r>
                        <a:rPr dirty="0" sz="31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85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3100" spc="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295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3100" spc="1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75" b="1">
                          <a:latin typeface="Calibri"/>
                          <a:cs typeface="Calibri"/>
                        </a:rPr>
                        <a:t>candidates.</a:t>
                      </a:r>
                      <a:endParaRPr sz="3100">
                        <a:latin typeface="Calibri"/>
                        <a:cs typeface="Calibri"/>
                      </a:endParaRPr>
                    </a:p>
                    <a:p>
                      <a:pPr marL="36449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3100" spc="70">
                          <a:latin typeface="Calibri"/>
                          <a:cs typeface="Calibri"/>
                        </a:rPr>
                        <a:t>Mark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90"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than </a:t>
                      </a:r>
                      <a:r>
                        <a:rPr dirty="0" sz="3100" spc="29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 oval </a:t>
                      </a:r>
                      <a:r>
                        <a:rPr dirty="0" sz="3100" spc="6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3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135">
                          <a:latin typeface="Calibri"/>
                          <a:cs typeface="Calibri"/>
                        </a:rPr>
                        <a:t>each</a:t>
                      </a:r>
                      <a:r>
                        <a:rPr dirty="0" sz="3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75">
                          <a:latin typeface="Calibri"/>
                          <a:cs typeface="Calibri"/>
                        </a:rPr>
                        <a:t>column.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259715">
                    <a:lnR w="38100">
                      <a:solidFill>
                        <a:srgbClr val="000000"/>
                      </a:solidFill>
                      <a:prstDash val="solid"/>
                    </a:lnR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527810">
                <a:tc>
                  <a:txBody>
                    <a:bodyPr/>
                    <a:lstStyle/>
                    <a:p>
                      <a:pPr marL="5215255">
                        <a:lnSpc>
                          <a:spcPct val="100000"/>
                        </a:lnSpc>
                        <a:spcBef>
                          <a:spcPts val="1300"/>
                        </a:spcBef>
                        <a:tabLst>
                          <a:tab pos="6526530" algn="l"/>
                          <a:tab pos="7856855" algn="l"/>
                        </a:tabLst>
                      </a:pPr>
                      <a:r>
                        <a:rPr dirty="0" sz="3100" spc="245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3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3100" spc="23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3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3100" spc="245" b="1">
                          <a:latin typeface="Calibri"/>
                          <a:cs typeface="Calibri"/>
                        </a:rPr>
                        <a:t>3</a:t>
                      </a:r>
                      <a:endParaRPr sz="3100">
                        <a:latin typeface="Calibri"/>
                        <a:cs typeface="Calibri"/>
                      </a:endParaRPr>
                    </a:p>
                    <a:p>
                      <a:pPr marL="364490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415">
                          <a:latin typeface="Calibri"/>
                          <a:cs typeface="Calibri"/>
                        </a:rPr>
                        <a:t>A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16510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6310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950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350">
                          <a:latin typeface="Calibri"/>
                          <a:cs typeface="Calibri"/>
                        </a:rPr>
                        <a:t>B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24765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6465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409">
                          <a:latin typeface="Calibri"/>
                          <a:cs typeface="Calibri"/>
                        </a:rPr>
                        <a:t>C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20701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3290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dirty="0" sz="3100" spc="155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3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100" spc="350">
                          <a:latin typeface="Calibri"/>
                          <a:cs typeface="Calibri"/>
                        </a:rPr>
                        <a:t>D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B="0" marT="195580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6" name="object 6" descr=""/>
          <p:cNvGrpSpPr/>
          <p:nvPr/>
        </p:nvGrpSpPr>
        <p:grpSpPr>
          <a:xfrm>
            <a:off x="11580197" y="6964293"/>
            <a:ext cx="836294" cy="539115"/>
            <a:chOff x="11580197" y="6964293"/>
            <a:chExt cx="836294" cy="539115"/>
          </a:xfrm>
        </p:grpSpPr>
        <p:sp>
          <p:nvSpPr>
            <p:cNvPr id="7" name="object 7" descr=""/>
            <p:cNvSpPr/>
            <p:nvPr/>
          </p:nvSpPr>
          <p:spPr>
            <a:xfrm>
              <a:off x="11589683" y="6973839"/>
              <a:ext cx="826769" cy="519430"/>
            </a:xfrm>
            <a:custGeom>
              <a:avLst/>
              <a:gdLst/>
              <a:ahLst/>
              <a:cxnLst/>
              <a:rect l="l" t="t" r="r" b="b"/>
              <a:pathLst>
                <a:path w="826770" h="519429">
                  <a:moveTo>
                    <a:pt x="413245" y="518868"/>
                  </a:moveTo>
                  <a:lnTo>
                    <a:pt x="357164" y="516500"/>
                  </a:lnTo>
                  <a:lnTo>
                    <a:pt x="303383" y="509601"/>
                  </a:lnTo>
                  <a:lnTo>
                    <a:pt x="252387" y="498480"/>
                  </a:lnTo>
                  <a:lnTo>
                    <a:pt x="204669" y="483447"/>
                  </a:lnTo>
                  <a:lnTo>
                    <a:pt x="160720" y="464811"/>
                  </a:lnTo>
                  <a:lnTo>
                    <a:pt x="121034" y="442881"/>
                  </a:lnTo>
                  <a:lnTo>
                    <a:pt x="86103" y="417966"/>
                  </a:lnTo>
                  <a:lnTo>
                    <a:pt x="56418" y="390375"/>
                  </a:lnTo>
                  <a:lnTo>
                    <a:pt x="32474" y="360417"/>
                  </a:lnTo>
                  <a:lnTo>
                    <a:pt x="3772" y="294637"/>
                  </a:lnTo>
                  <a:lnTo>
                    <a:pt x="0" y="259437"/>
                  </a:lnTo>
                  <a:lnTo>
                    <a:pt x="3772" y="224230"/>
                  </a:lnTo>
                  <a:lnTo>
                    <a:pt x="32474" y="158450"/>
                  </a:lnTo>
                  <a:lnTo>
                    <a:pt x="56418" y="128492"/>
                  </a:lnTo>
                  <a:lnTo>
                    <a:pt x="86103" y="100901"/>
                  </a:lnTo>
                  <a:lnTo>
                    <a:pt x="121034" y="75986"/>
                  </a:lnTo>
                  <a:lnTo>
                    <a:pt x="160720" y="54056"/>
                  </a:lnTo>
                  <a:lnTo>
                    <a:pt x="204669" y="35420"/>
                  </a:lnTo>
                  <a:lnTo>
                    <a:pt x="252387" y="20387"/>
                  </a:lnTo>
                  <a:lnTo>
                    <a:pt x="303383" y="9267"/>
                  </a:lnTo>
                  <a:lnTo>
                    <a:pt x="357164" y="2368"/>
                  </a:lnTo>
                  <a:lnTo>
                    <a:pt x="413238" y="0"/>
                  </a:lnTo>
                  <a:lnTo>
                    <a:pt x="469312" y="2368"/>
                  </a:lnTo>
                  <a:lnTo>
                    <a:pt x="523093" y="9267"/>
                  </a:lnTo>
                  <a:lnTo>
                    <a:pt x="574089" y="20387"/>
                  </a:lnTo>
                  <a:lnTo>
                    <a:pt x="621808" y="35420"/>
                  </a:lnTo>
                  <a:lnTo>
                    <a:pt x="665756" y="54056"/>
                  </a:lnTo>
                  <a:lnTo>
                    <a:pt x="705442" y="75986"/>
                  </a:lnTo>
                  <a:lnTo>
                    <a:pt x="740373" y="100901"/>
                  </a:lnTo>
                  <a:lnTo>
                    <a:pt x="770058" y="128492"/>
                  </a:lnTo>
                  <a:lnTo>
                    <a:pt x="794003" y="158450"/>
                  </a:lnTo>
                  <a:lnTo>
                    <a:pt x="822704" y="224230"/>
                  </a:lnTo>
                  <a:lnTo>
                    <a:pt x="826477" y="259431"/>
                  </a:lnTo>
                  <a:lnTo>
                    <a:pt x="822704" y="294637"/>
                  </a:lnTo>
                  <a:lnTo>
                    <a:pt x="794003" y="360417"/>
                  </a:lnTo>
                  <a:lnTo>
                    <a:pt x="770058" y="390375"/>
                  </a:lnTo>
                  <a:lnTo>
                    <a:pt x="740373" y="417966"/>
                  </a:lnTo>
                  <a:lnTo>
                    <a:pt x="705442" y="442881"/>
                  </a:lnTo>
                  <a:lnTo>
                    <a:pt x="665756" y="464811"/>
                  </a:lnTo>
                  <a:lnTo>
                    <a:pt x="621808" y="483447"/>
                  </a:lnTo>
                  <a:lnTo>
                    <a:pt x="574089" y="498480"/>
                  </a:lnTo>
                  <a:lnTo>
                    <a:pt x="523093" y="509601"/>
                  </a:lnTo>
                  <a:lnTo>
                    <a:pt x="469312" y="516500"/>
                  </a:lnTo>
                  <a:lnTo>
                    <a:pt x="413245" y="5188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1589722" y="6973839"/>
              <a:ext cx="641350" cy="520065"/>
            </a:xfrm>
            <a:custGeom>
              <a:avLst/>
              <a:gdLst/>
              <a:ahLst/>
              <a:cxnLst/>
              <a:rect l="l" t="t" r="r" b="b"/>
              <a:pathLst>
                <a:path w="641350" h="520065">
                  <a:moveTo>
                    <a:pt x="411658" y="0"/>
                  </a:moveTo>
                  <a:lnTo>
                    <a:pt x="355799" y="2373"/>
                  </a:lnTo>
                  <a:lnTo>
                    <a:pt x="302223" y="9288"/>
                  </a:lnTo>
                  <a:lnTo>
                    <a:pt x="251422" y="20433"/>
                  </a:lnTo>
                  <a:lnTo>
                    <a:pt x="203886" y="35500"/>
                  </a:lnTo>
                  <a:lnTo>
                    <a:pt x="160106" y="54178"/>
                  </a:lnTo>
                  <a:lnTo>
                    <a:pt x="120572" y="76157"/>
                  </a:lnTo>
                  <a:lnTo>
                    <a:pt x="85774" y="101129"/>
                  </a:lnTo>
                  <a:lnTo>
                    <a:pt x="56203" y="128782"/>
                  </a:lnTo>
                  <a:lnTo>
                    <a:pt x="32350" y="158808"/>
                  </a:lnTo>
                  <a:lnTo>
                    <a:pt x="3757" y="224736"/>
                  </a:lnTo>
                  <a:lnTo>
                    <a:pt x="0" y="260019"/>
                  </a:lnTo>
                  <a:lnTo>
                    <a:pt x="3757" y="295302"/>
                  </a:lnTo>
                  <a:lnTo>
                    <a:pt x="32350" y="361230"/>
                  </a:lnTo>
                  <a:lnTo>
                    <a:pt x="56203" y="391256"/>
                  </a:lnTo>
                  <a:lnTo>
                    <a:pt x="85774" y="418909"/>
                  </a:lnTo>
                  <a:lnTo>
                    <a:pt x="120572" y="443880"/>
                  </a:lnTo>
                  <a:lnTo>
                    <a:pt x="160106" y="465860"/>
                  </a:lnTo>
                  <a:lnTo>
                    <a:pt x="203886" y="484538"/>
                  </a:lnTo>
                  <a:lnTo>
                    <a:pt x="251422" y="499605"/>
                  </a:lnTo>
                  <a:lnTo>
                    <a:pt x="302223" y="510750"/>
                  </a:lnTo>
                  <a:lnTo>
                    <a:pt x="355799" y="517665"/>
                  </a:lnTo>
                  <a:lnTo>
                    <a:pt x="411658" y="520038"/>
                  </a:lnTo>
                  <a:lnTo>
                    <a:pt x="467518" y="517665"/>
                  </a:lnTo>
                  <a:lnTo>
                    <a:pt x="521094" y="510750"/>
                  </a:lnTo>
                  <a:lnTo>
                    <a:pt x="571895" y="499605"/>
                  </a:lnTo>
                  <a:lnTo>
                    <a:pt x="619431" y="484538"/>
                  </a:lnTo>
                  <a:lnTo>
                    <a:pt x="640882" y="475386"/>
                  </a:lnTo>
                </a:path>
                <a:path w="641350" h="520065">
                  <a:moveTo>
                    <a:pt x="633159" y="41357"/>
                  </a:moveTo>
                  <a:lnTo>
                    <a:pt x="619431" y="35500"/>
                  </a:lnTo>
                  <a:lnTo>
                    <a:pt x="571895" y="20433"/>
                  </a:lnTo>
                  <a:lnTo>
                    <a:pt x="521094" y="9288"/>
                  </a:lnTo>
                  <a:lnTo>
                    <a:pt x="467518" y="2373"/>
                  </a:lnTo>
                  <a:lnTo>
                    <a:pt x="411658" y="0"/>
                  </a:lnTo>
                </a:path>
              </a:pathLst>
            </a:custGeom>
            <a:ln w="190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 descr=""/>
          <p:cNvGrpSpPr/>
          <p:nvPr/>
        </p:nvGrpSpPr>
        <p:grpSpPr>
          <a:xfrm>
            <a:off x="12942886" y="6964291"/>
            <a:ext cx="833119" cy="539115"/>
            <a:chOff x="12942886" y="6964291"/>
            <a:chExt cx="833119" cy="539115"/>
          </a:xfrm>
        </p:grpSpPr>
        <p:sp>
          <p:nvSpPr>
            <p:cNvPr id="10" name="object 10" descr=""/>
            <p:cNvSpPr/>
            <p:nvPr/>
          </p:nvSpPr>
          <p:spPr>
            <a:xfrm>
              <a:off x="12942886" y="6973839"/>
              <a:ext cx="826769" cy="519430"/>
            </a:xfrm>
            <a:custGeom>
              <a:avLst/>
              <a:gdLst/>
              <a:ahLst/>
              <a:cxnLst/>
              <a:rect l="l" t="t" r="r" b="b"/>
              <a:pathLst>
                <a:path w="826769" h="519429">
                  <a:moveTo>
                    <a:pt x="413246" y="518868"/>
                  </a:moveTo>
                  <a:lnTo>
                    <a:pt x="357164" y="516500"/>
                  </a:lnTo>
                  <a:lnTo>
                    <a:pt x="303383" y="509601"/>
                  </a:lnTo>
                  <a:lnTo>
                    <a:pt x="252387" y="498480"/>
                  </a:lnTo>
                  <a:lnTo>
                    <a:pt x="204669" y="483447"/>
                  </a:lnTo>
                  <a:lnTo>
                    <a:pt x="160720" y="464811"/>
                  </a:lnTo>
                  <a:lnTo>
                    <a:pt x="121034" y="442881"/>
                  </a:lnTo>
                  <a:lnTo>
                    <a:pt x="86103" y="417966"/>
                  </a:lnTo>
                  <a:lnTo>
                    <a:pt x="56419" y="390375"/>
                  </a:lnTo>
                  <a:lnTo>
                    <a:pt x="32474" y="360417"/>
                  </a:lnTo>
                  <a:lnTo>
                    <a:pt x="3772" y="294637"/>
                  </a:lnTo>
                  <a:lnTo>
                    <a:pt x="0" y="259434"/>
                  </a:lnTo>
                  <a:lnTo>
                    <a:pt x="3772" y="224230"/>
                  </a:lnTo>
                  <a:lnTo>
                    <a:pt x="32474" y="158450"/>
                  </a:lnTo>
                  <a:lnTo>
                    <a:pt x="56419" y="128492"/>
                  </a:lnTo>
                  <a:lnTo>
                    <a:pt x="86103" y="100901"/>
                  </a:lnTo>
                  <a:lnTo>
                    <a:pt x="121034" y="75986"/>
                  </a:lnTo>
                  <a:lnTo>
                    <a:pt x="160720" y="54056"/>
                  </a:lnTo>
                  <a:lnTo>
                    <a:pt x="204669" y="35420"/>
                  </a:lnTo>
                  <a:lnTo>
                    <a:pt x="252387" y="20387"/>
                  </a:lnTo>
                  <a:lnTo>
                    <a:pt x="303383" y="9267"/>
                  </a:lnTo>
                  <a:lnTo>
                    <a:pt x="357164" y="2368"/>
                  </a:lnTo>
                  <a:lnTo>
                    <a:pt x="413239" y="0"/>
                  </a:lnTo>
                  <a:lnTo>
                    <a:pt x="469313" y="2368"/>
                  </a:lnTo>
                  <a:lnTo>
                    <a:pt x="523094" y="9267"/>
                  </a:lnTo>
                  <a:lnTo>
                    <a:pt x="574089" y="20387"/>
                  </a:lnTo>
                  <a:lnTo>
                    <a:pt x="621808" y="35420"/>
                  </a:lnTo>
                  <a:lnTo>
                    <a:pt x="665756" y="54056"/>
                  </a:lnTo>
                  <a:lnTo>
                    <a:pt x="705442" y="75986"/>
                  </a:lnTo>
                  <a:lnTo>
                    <a:pt x="740373" y="100901"/>
                  </a:lnTo>
                  <a:lnTo>
                    <a:pt x="770057" y="128492"/>
                  </a:lnTo>
                  <a:lnTo>
                    <a:pt x="794002" y="158450"/>
                  </a:lnTo>
                  <a:lnTo>
                    <a:pt x="822704" y="224230"/>
                  </a:lnTo>
                  <a:lnTo>
                    <a:pt x="826476" y="259434"/>
                  </a:lnTo>
                  <a:lnTo>
                    <a:pt x="822704" y="294637"/>
                  </a:lnTo>
                  <a:lnTo>
                    <a:pt x="794002" y="360417"/>
                  </a:lnTo>
                  <a:lnTo>
                    <a:pt x="770057" y="390375"/>
                  </a:lnTo>
                  <a:lnTo>
                    <a:pt x="740373" y="417966"/>
                  </a:lnTo>
                  <a:lnTo>
                    <a:pt x="705442" y="442881"/>
                  </a:lnTo>
                  <a:lnTo>
                    <a:pt x="665756" y="464811"/>
                  </a:lnTo>
                  <a:lnTo>
                    <a:pt x="621808" y="483447"/>
                  </a:lnTo>
                  <a:lnTo>
                    <a:pt x="574089" y="498480"/>
                  </a:lnTo>
                  <a:lnTo>
                    <a:pt x="523094" y="509601"/>
                  </a:lnTo>
                  <a:lnTo>
                    <a:pt x="469313" y="516500"/>
                  </a:lnTo>
                  <a:lnTo>
                    <a:pt x="413246" y="5188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208178" y="6973839"/>
              <a:ext cx="558165" cy="520065"/>
            </a:xfrm>
            <a:custGeom>
              <a:avLst/>
              <a:gdLst/>
              <a:ahLst/>
              <a:cxnLst/>
              <a:rect l="l" t="t" r="r" b="b"/>
              <a:pathLst>
                <a:path w="558165" h="520065">
                  <a:moveTo>
                    <a:pt x="146406" y="0"/>
                  </a:moveTo>
                  <a:lnTo>
                    <a:pt x="90546" y="2373"/>
                  </a:lnTo>
                  <a:lnTo>
                    <a:pt x="36970" y="9288"/>
                  </a:lnTo>
                </a:path>
                <a:path w="558165" h="520065">
                  <a:moveTo>
                    <a:pt x="0" y="502639"/>
                  </a:moveTo>
                  <a:lnTo>
                    <a:pt x="36970" y="510750"/>
                  </a:lnTo>
                  <a:lnTo>
                    <a:pt x="90546" y="517665"/>
                  </a:lnTo>
                  <a:lnTo>
                    <a:pt x="146406" y="520038"/>
                  </a:lnTo>
                  <a:lnTo>
                    <a:pt x="202265" y="517665"/>
                  </a:lnTo>
                  <a:lnTo>
                    <a:pt x="255841" y="510750"/>
                  </a:lnTo>
                  <a:lnTo>
                    <a:pt x="306642" y="499605"/>
                  </a:lnTo>
                  <a:lnTo>
                    <a:pt x="354178" y="484538"/>
                  </a:lnTo>
                  <a:lnTo>
                    <a:pt x="397958" y="465860"/>
                  </a:lnTo>
                  <a:lnTo>
                    <a:pt x="437492" y="443880"/>
                  </a:lnTo>
                  <a:lnTo>
                    <a:pt x="472290" y="418909"/>
                  </a:lnTo>
                  <a:lnTo>
                    <a:pt x="501861" y="391256"/>
                  </a:lnTo>
                  <a:lnTo>
                    <a:pt x="525714" y="361230"/>
                  </a:lnTo>
                  <a:lnTo>
                    <a:pt x="554307" y="295302"/>
                  </a:lnTo>
                  <a:lnTo>
                    <a:pt x="558064" y="260019"/>
                  </a:lnTo>
                  <a:lnTo>
                    <a:pt x="554307" y="224736"/>
                  </a:lnTo>
                  <a:lnTo>
                    <a:pt x="525714" y="158808"/>
                  </a:lnTo>
                  <a:lnTo>
                    <a:pt x="501861" y="128782"/>
                  </a:lnTo>
                  <a:lnTo>
                    <a:pt x="472290" y="101129"/>
                  </a:lnTo>
                  <a:lnTo>
                    <a:pt x="437492" y="76157"/>
                  </a:lnTo>
                  <a:lnTo>
                    <a:pt x="397958" y="54178"/>
                  </a:lnTo>
                  <a:lnTo>
                    <a:pt x="354178" y="35500"/>
                  </a:lnTo>
                  <a:lnTo>
                    <a:pt x="306642" y="20433"/>
                  </a:lnTo>
                  <a:lnTo>
                    <a:pt x="255841" y="9288"/>
                  </a:lnTo>
                  <a:lnTo>
                    <a:pt x="202265" y="2373"/>
                  </a:lnTo>
                  <a:lnTo>
                    <a:pt x="146406" y="0"/>
                  </a:lnTo>
                </a:path>
              </a:pathLst>
            </a:custGeom>
            <a:ln w="190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14296090" y="6964292"/>
            <a:ext cx="833119" cy="539115"/>
            <a:chOff x="14296090" y="6964292"/>
            <a:chExt cx="833119" cy="539115"/>
          </a:xfrm>
        </p:grpSpPr>
        <p:sp>
          <p:nvSpPr>
            <p:cNvPr id="13" name="object 13" descr=""/>
            <p:cNvSpPr/>
            <p:nvPr/>
          </p:nvSpPr>
          <p:spPr>
            <a:xfrm>
              <a:off x="14296090" y="6973838"/>
              <a:ext cx="826769" cy="519430"/>
            </a:xfrm>
            <a:custGeom>
              <a:avLst/>
              <a:gdLst/>
              <a:ahLst/>
              <a:cxnLst/>
              <a:rect l="l" t="t" r="r" b="b"/>
              <a:pathLst>
                <a:path w="826769" h="519429">
                  <a:moveTo>
                    <a:pt x="413245" y="518868"/>
                  </a:moveTo>
                  <a:lnTo>
                    <a:pt x="357164" y="516500"/>
                  </a:lnTo>
                  <a:lnTo>
                    <a:pt x="303382" y="509601"/>
                  </a:lnTo>
                  <a:lnTo>
                    <a:pt x="252386" y="498480"/>
                  </a:lnTo>
                  <a:lnTo>
                    <a:pt x="204668" y="483447"/>
                  </a:lnTo>
                  <a:lnTo>
                    <a:pt x="160720" y="464811"/>
                  </a:lnTo>
                  <a:lnTo>
                    <a:pt x="121034" y="442881"/>
                  </a:lnTo>
                  <a:lnTo>
                    <a:pt x="86102" y="417966"/>
                  </a:lnTo>
                  <a:lnTo>
                    <a:pt x="56418" y="390375"/>
                  </a:lnTo>
                  <a:lnTo>
                    <a:pt x="32473" y="360417"/>
                  </a:lnTo>
                  <a:lnTo>
                    <a:pt x="3771" y="294637"/>
                  </a:lnTo>
                  <a:lnTo>
                    <a:pt x="0" y="259438"/>
                  </a:lnTo>
                  <a:lnTo>
                    <a:pt x="3771" y="224230"/>
                  </a:lnTo>
                  <a:lnTo>
                    <a:pt x="32473" y="158450"/>
                  </a:lnTo>
                  <a:lnTo>
                    <a:pt x="56418" y="128492"/>
                  </a:lnTo>
                  <a:lnTo>
                    <a:pt x="86102" y="100901"/>
                  </a:lnTo>
                  <a:lnTo>
                    <a:pt x="121034" y="75986"/>
                  </a:lnTo>
                  <a:lnTo>
                    <a:pt x="160720" y="54056"/>
                  </a:lnTo>
                  <a:lnTo>
                    <a:pt x="204668" y="35420"/>
                  </a:lnTo>
                  <a:lnTo>
                    <a:pt x="252386" y="20387"/>
                  </a:lnTo>
                  <a:lnTo>
                    <a:pt x="303382" y="9267"/>
                  </a:lnTo>
                  <a:lnTo>
                    <a:pt x="357164" y="2368"/>
                  </a:lnTo>
                  <a:lnTo>
                    <a:pt x="413238" y="0"/>
                  </a:lnTo>
                  <a:lnTo>
                    <a:pt x="469312" y="2368"/>
                  </a:lnTo>
                  <a:lnTo>
                    <a:pt x="523093" y="9267"/>
                  </a:lnTo>
                  <a:lnTo>
                    <a:pt x="574089" y="20387"/>
                  </a:lnTo>
                  <a:lnTo>
                    <a:pt x="621807" y="35420"/>
                  </a:lnTo>
                  <a:lnTo>
                    <a:pt x="665755" y="54056"/>
                  </a:lnTo>
                  <a:lnTo>
                    <a:pt x="705441" y="75986"/>
                  </a:lnTo>
                  <a:lnTo>
                    <a:pt x="740373" y="100901"/>
                  </a:lnTo>
                  <a:lnTo>
                    <a:pt x="770057" y="128492"/>
                  </a:lnTo>
                  <a:lnTo>
                    <a:pt x="794002" y="158450"/>
                  </a:lnTo>
                  <a:lnTo>
                    <a:pt x="822703" y="224230"/>
                  </a:lnTo>
                  <a:lnTo>
                    <a:pt x="826475" y="259429"/>
                  </a:lnTo>
                  <a:lnTo>
                    <a:pt x="822703" y="294637"/>
                  </a:lnTo>
                  <a:lnTo>
                    <a:pt x="794002" y="360417"/>
                  </a:lnTo>
                  <a:lnTo>
                    <a:pt x="770057" y="390375"/>
                  </a:lnTo>
                  <a:lnTo>
                    <a:pt x="740373" y="417966"/>
                  </a:lnTo>
                  <a:lnTo>
                    <a:pt x="705441" y="442881"/>
                  </a:lnTo>
                  <a:lnTo>
                    <a:pt x="665755" y="464811"/>
                  </a:lnTo>
                  <a:lnTo>
                    <a:pt x="621807" y="483447"/>
                  </a:lnTo>
                  <a:lnTo>
                    <a:pt x="574089" y="498480"/>
                  </a:lnTo>
                  <a:lnTo>
                    <a:pt x="523093" y="509601"/>
                  </a:lnTo>
                  <a:lnTo>
                    <a:pt x="469312" y="516500"/>
                  </a:lnTo>
                  <a:lnTo>
                    <a:pt x="413245" y="5188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4494984" y="6973838"/>
              <a:ext cx="624840" cy="520065"/>
            </a:xfrm>
            <a:custGeom>
              <a:avLst/>
              <a:gdLst/>
              <a:ahLst/>
              <a:cxnLst/>
              <a:rect l="l" t="t" r="r" b="b"/>
              <a:pathLst>
                <a:path w="624840" h="520065">
                  <a:moveTo>
                    <a:pt x="212803" y="0"/>
                  </a:moveTo>
                  <a:lnTo>
                    <a:pt x="156943" y="2373"/>
                  </a:lnTo>
                  <a:lnTo>
                    <a:pt x="103367" y="9288"/>
                  </a:lnTo>
                  <a:lnTo>
                    <a:pt x="52566" y="20433"/>
                  </a:lnTo>
                  <a:lnTo>
                    <a:pt x="5139" y="35465"/>
                  </a:lnTo>
                </a:path>
                <a:path w="624840" h="520065">
                  <a:moveTo>
                    <a:pt x="0" y="482392"/>
                  </a:moveTo>
                  <a:lnTo>
                    <a:pt x="52566" y="499605"/>
                  </a:lnTo>
                  <a:lnTo>
                    <a:pt x="103367" y="510750"/>
                  </a:lnTo>
                  <a:lnTo>
                    <a:pt x="156943" y="517665"/>
                  </a:lnTo>
                  <a:lnTo>
                    <a:pt x="212803" y="520038"/>
                  </a:lnTo>
                  <a:lnTo>
                    <a:pt x="268662" y="517665"/>
                  </a:lnTo>
                  <a:lnTo>
                    <a:pt x="322238" y="510750"/>
                  </a:lnTo>
                  <a:lnTo>
                    <a:pt x="373039" y="499605"/>
                  </a:lnTo>
                  <a:lnTo>
                    <a:pt x="420575" y="484538"/>
                  </a:lnTo>
                  <a:lnTo>
                    <a:pt x="464355" y="465860"/>
                  </a:lnTo>
                  <a:lnTo>
                    <a:pt x="503889" y="443880"/>
                  </a:lnTo>
                  <a:lnTo>
                    <a:pt x="538687" y="418909"/>
                  </a:lnTo>
                  <a:lnTo>
                    <a:pt x="568258" y="391256"/>
                  </a:lnTo>
                  <a:lnTo>
                    <a:pt x="592111" y="361230"/>
                  </a:lnTo>
                  <a:lnTo>
                    <a:pt x="620704" y="295302"/>
                  </a:lnTo>
                  <a:lnTo>
                    <a:pt x="624462" y="260019"/>
                  </a:lnTo>
                  <a:lnTo>
                    <a:pt x="620704" y="224736"/>
                  </a:lnTo>
                  <a:lnTo>
                    <a:pt x="592111" y="158808"/>
                  </a:lnTo>
                  <a:lnTo>
                    <a:pt x="568258" y="128782"/>
                  </a:lnTo>
                  <a:lnTo>
                    <a:pt x="538687" y="101129"/>
                  </a:lnTo>
                  <a:lnTo>
                    <a:pt x="503889" y="76157"/>
                  </a:lnTo>
                  <a:lnTo>
                    <a:pt x="464355" y="54178"/>
                  </a:lnTo>
                  <a:lnTo>
                    <a:pt x="420575" y="35500"/>
                  </a:lnTo>
                  <a:lnTo>
                    <a:pt x="373039" y="20433"/>
                  </a:lnTo>
                  <a:lnTo>
                    <a:pt x="322238" y="9288"/>
                  </a:lnTo>
                  <a:lnTo>
                    <a:pt x="268662" y="2373"/>
                  </a:lnTo>
                  <a:lnTo>
                    <a:pt x="212803" y="0"/>
                  </a:lnTo>
                </a:path>
              </a:pathLst>
            </a:custGeom>
            <a:ln w="190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/>
          <p:nvPr/>
        </p:nvSpPr>
        <p:spPr>
          <a:xfrm>
            <a:off x="11589722" y="7970385"/>
            <a:ext cx="728345" cy="464820"/>
          </a:xfrm>
          <a:custGeom>
            <a:avLst/>
            <a:gdLst/>
            <a:ahLst/>
            <a:cxnLst/>
            <a:rect l="l" t="t" r="r" b="b"/>
            <a:pathLst>
              <a:path w="728345" h="464820">
                <a:moveTo>
                  <a:pt x="157395" y="0"/>
                </a:moveTo>
                <a:lnTo>
                  <a:pt x="120572" y="20472"/>
                </a:lnTo>
                <a:lnTo>
                  <a:pt x="85774" y="45443"/>
                </a:lnTo>
                <a:lnTo>
                  <a:pt x="56203" y="73096"/>
                </a:lnTo>
                <a:lnTo>
                  <a:pt x="32350" y="103122"/>
                </a:lnTo>
                <a:lnTo>
                  <a:pt x="3757" y="169050"/>
                </a:lnTo>
                <a:lnTo>
                  <a:pt x="0" y="204333"/>
                </a:lnTo>
                <a:lnTo>
                  <a:pt x="3757" y="239616"/>
                </a:lnTo>
                <a:lnTo>
                  <a:pt x="32350" y="305545"/>
                </a:lnTo>
                <a:lnTo>
                  <a:pt x="56203" y="335570"/>
                </a:lnTo>
                <a:lnTo>
                  <a:pt x="85774" y="363223"/>
                </a:lnTo>
                <a:lnTo>
                  <a:pt x="120572" y="388195"/>
                </a:lnTo>
                <a:lnTo>
                  <a:pt x="160106" y="410174"/>
                </a:lnTo>
                <a:lnTo>
                  <a:pt x="203886" y="428852"/>
                </a:lnTo>
                <a:lnTo>
                  <a:pt x="251422" y="443919"/>
                </a:lnTo>
                <a:lnTo>
                  <a:pt x="302223" y="455064"/>
                </a:lnTo>
                <a:lnTo>
                  <a:pt x="355799" y="461979"/>
                </a:lnTo>
                <a:lnTo>
                  <a:pt x="411658" y="464353"/>
                </a:lnTo>
                <a:lnTo>
                  <a:pt x="467518" y="461979"/>
                </a:lnTo>
                <a:lnTo>
                  <a:pt x="521094" y="455064"/>
                </a:lnTo>
                <a:lnTo>
                  <a:pt x="571895" y="443919"/>
                </a:lnTo>
                <a:lnTo>
                  <a:pt x="619431" y="428852"/>
                </a:lnTo>
                <a:lnTo>
                  <a:pt x="663211" y="410174"/>
                </a:lnTo>
                <a:lnTo>
                  <a:pt x="702745" y="388195"/>
                </a:lnTo>
                <a:lnTo>
                  <a:pt x="727788" y="370224"/>
                </a:lnTo>
              </a:path>
            </a:pathLst>
          </a:custGeom>
          <a:ln w="19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13172178" y="7950200"/>
            <a:ext cx="594360" cy="485140"/>
          </a:xfrm>
          <a:custGeom>
            <a:avLst/>
            <a:gdLst/>
            <a:ahLst/>
            <a:cxnLst/>
            <a:rect l="l" t="t" r="r" b="b"/>
            <a:pathLst>
              <a:path w="594359" h="485140">
                <a:moveTo>
                  <a:pt x="0" y="457078"/>
                </a:moveTo>
                <a:lnTo>
                  <a:pt x="22168" y="464104"/>
                </a:lnTo>
                <a:lnTo>
                  <a:pt x="72969" y="475250"/>
                </a:lnTo>
                <a:lnTo>
                  <a:pt x="126545" y="482164"/>
                </a:lnTo>
                <a:lnTo>
                  <a:pt x="182405" y="484538"/>
                </a:lnTo>
                <a:lnTo>
                  <a:pt x="238264" y="482164"/>
                </a:lnTo>
                <a:lnTo>
                  <a:pt x="291840" y="475250"/>
                </a:lnTo>
                <a:lnTo>
                  <a:pt x="342641" y="464104"/>
                </a:lnTo>
                <a:lnTo>
                  <a:pt x="390177" y="449038"/>
                </a:lnTo>
                <a:lnTo>
                  <a:pt x="433957" y="430360"/>
                </a:lnTo>
                <a:lnTo>
                  <a:pt x="473491" y="408380"/>
                </a:lnTo>
                <a:lnTo>
                  <a:pt x="508289" y="383409"/>
                </a:lnTo>
                <a:lnTo>
                  <a:pt x="537860" y="355755"/>
                </a:lnTo>
                <a:lnTo>
                  <a:pt x="561713" y="325730"/>
                </a:lnTo>
                <a:lnTo>
                  <a:pt x="590306" y="259802"/>
                </a:lnTo>
                <a:lnTo>
                  <a:pt x="594064" y="224518"/>
                </a:lnTo>
                <a:lnTo>
                  <a:pt x="590306" y="189235"/>
                </a:lnTo>
                <a:lnTo>
                  <a:pt x="561713" y="123307"/>
                </a:lnTo>
                <a:lnTo>
                  <a:pt x="537860" y="93282"/>
                </a:lnTo>
                <a:lnTo>
                  <a:pt x="508289" y="65628"/>
                </a:lnTo>
                <a:lnTo>
                  <a:pt x="473491" y="40657"/>
                </a:lnTo>
                <a:lnTo>
                  <a:pt x="433957" y="18677"/>
                </a:lnTo>
                <a:lnTo>
                  <a:pt x="390177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14427150" y="7976841"/>
            <a:ext cx="692785" cy="458470"/>
          </a:xfrm>
          <a:custGeom>
            <a:avLst/>
            <a:gdLst/>
            <a:ahLst/>
            <a:cxnLst/>
            <a:rect l="l" t="t" r="r" b="b"/>
            <a:pathLst>
              <a:path w="692784" h="458470">
                <a:moveTo>
                  <a:pt x="0" y="387549"/>
                </a:moveTo>
                <a:lnTo>
                  <a:pt x="72864" y="422396"/>
                </a:lnTo>
                <a:lnTo>
                  <a:pt x="120400" y="437463"/>
                </a:lnTo>
                <a:lnTo>
                  <a:pt x="171201" y="448609"/>
                </a:lnTo>
                <a:lnTo>
                  <a:pt x="224776" y="455523"/>
                </a:lnTo>
                <a:lnTo>
                  <a:pt x="280636" y="457897"/>
                </a:lnTo>
                <a:lnTo>
                  <a:pt x="336496" y="455523"/>
                </a:lnTo>
                <a:lnTo>
                  <a:pt x="390071" y="448609"/>
                </a:lnTo>
                <a:lnTo>
                  <a:pt x="440872" y="437463"/>
                </a:lnTo>
                <a:lnTo>
                  <a:pt x="488408" y="422396"/>
                </a:lnTo>
                <a:lnTo>
                  <a:pt x="532189" y="403718"/>
                </a:lnTo>
                <a:lnTo>
                  <a:pt x="571723" y="381739"/>
                </a:lnTo>
                <a:lnTo>
                  <a:pt x="606521" y="356767"/>
                </a:lnTo>
                <a:lnTo>
                  <a:pt x="636091" y="329114"/>
                </a:lnTo>
                <a:lnTo>
                  <a:pt x="659945" y="299089"/>
                </a:lnTo>
                <a:lnTo>
                  <a:pt x="688537" y="233160"/>
                </a:lnTo>
                <a:lnTo>
                  <a:pt x="692295" y="197877"/>
                </a:lnTo>
                <a:lnTo>
                  <a:pt x="688537" y="162594"/>
                </a:lnTo>
                <a:lnTo>
                  <a:pt x="659945" y="96666"/>
                </a:lnTo>
                <a:lnTo>
                  <a:pt x="636091" y="66641"/>
                </a:lnTo>
                <a:lnTo>
                  <a:pt x="606521" y="38987"/>
                </a:lnTo>
                <a:lnTo>
                  <a:pt x="571723" y="14016"/>
                </a:lnTo>
                <a:lnTo>
                  <a:pt x="546512" y="0"/>
                </a:lnTo>
              </a:path>
            </a:pathLst>
          </a:custGeom>
          <a:ln w="19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11589722" y="8865692"/>
            <a:ext cx="744220" cy="444500"/>
          </a:xfrm>
          <a:custGeom>
            <a:avLst/>
            <a:gdLst/>
            <a:ahLst/>
            <a:cxnLst/>
            <a:rect l="l" t="t" r="r" b="b"/>
            <a:pathLst>
              <a:path w="744220" h="444500">
                <a:moveTo>
                  <a:pt x="120571" y="0"/>
                </a:moveTo>
                <a:lnTo>
                  <a:pt x="85774" y="24971"/>
                </a:lnTo>
                <a:lnTo>
                  <a:pt x="56203" y="52624"/>
                </a:lnTo>
                <a:lnTo>
                  <a:pt x="32350" y="82650"/>
                </a:lnTo>
                <a:lnTo>
                  <a:pt x="3757" y="148578"/>
                </a:lnTo>
                <a:lnTo>
                  <a:pt x="0" y="183861"/>
                </a:lnTo>
                <a:lnTo>
                  <a:pt x="3757" y="219144"/>
                </a:lnTo>
                <a:lnTo>
                  <a:pt x="32350" y="285072"/>
                </a:lnTo>
                <a:lnTo>
                  <a:pt x="56203" y="315098"/>
                </a:lnTo>
                <a:lnTo>
                  <a:pt x="85774" y="342751"/>
                </a:lnTo>
                <a:lnTo>
                  <a:pt x="120572" y="367722"/>
                </a:lnTo>
                <a:lnTo>
                  <a:pt x="160106" y="389702"/>
                </a:lnTo>
                <a:lnTo>
                  <a:pt x="203886" y="408380"/>
                </a:lnTo>
                <a:lnTo>
                  <a:pt x="251422" y="423447"/>
                </a:lnTo>
                <a:lnTo>
                  <a:pt x="302223" y="434592"/>
                </a:lnTo>
                <a:lnTo>
                  <a:pt x="355799" y="441507"/>
                </a:lnTo>
                <a:lnTo>
                  <a:pt x="411658" y="443880"/>
                </a:lnTo>
                <a:lnTo>
                  <a:pt x="467518" y="441507"/>
                </a:lnTo>
                <a:lnTo>
                  <a:pt x="521094" y="434592"/>
                </a:lnTo>
                <a:lnTo>
                  <a:pt x="571895" y="423447"/>
                </a:lnTo>
                <a:lnTo>
                  <a:pt x="619431" y="408380"/>
                </a:lnTo>
                <a:lnTo>
                  <a:pt x="663211" y="389702"/>
                </a:lnTo>
                <a:lnTo>
                  <a:pt x="702745" y="367722"/>
                </a:lnTo>
                <a:lnTo>
                  <a:pt x="737543" y="342751"/>
                </a:lnTo>
                <a:lnTo>
                  <a:pt x="744216" y="336510"/>
                </a:lnTo>
              </a:path>
            </a:pathLst>
          </a:custGeom>
          <a:ln w="190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13103031" y="8825994"/>
            <a:ext cx="663575" cy="483870"/>
          </a:xfrm>
          <a:custGeom>
            <a:avLst/>
            <a:gdLst/>
            <a:ahLst/>
            <a:cxnLst/>
            <a:rect l="l" t="t" r="r" b="b"/>
            <a:pathLst>
              <a:path w="663575" h="483870">
                <a:moveTo>
                  <a:pt x="0" y="429400"/>
                </a:moveTo>
                <a:lnTo>
                  <a:pt x="43780" y="448078"/>
                </a:lnTo>
                <a:lnTo>
                  <a:pt x="91316" y="463145"/>
                </a:lnTo>
                <a:lnTo>
                  <a:pt x="142117" y="474290"/>
                </a:lnTo>
                <a:lnTo>
                  <a:pt x="195692" y="481205"/>
                </a:lnTo>
                <a:lnTo>
                  <a:pt x="251552" y="483578"/>
                </a:lnTo>
                <a:lnTo>
                  <a:pt x="307411" y="481205"/>
                </a:lnTo>
                <a:lnTo>
                  <a:pt x="360987" y="474290"/>
                </a:lnTo>
                <a:lnTo>
                  <a:pt x="411788" y="463145"/>
                </a:lnTo>
                <a:lnTo>
                  <a:pt x="459324" y="448078"/>
                </a:lnTo>
                <a:lnTo>
                  <a:pt x="503104" y="429400"/>
                </a:lnTo>
                <a:lnTo>
                  <a:pt x="542639" y="407420"/>
                </a:lnTo>
                <a:lnTo>
                  <a:pt x="577436" y="382449"/>
                </a:lnTo>
                <a:lnTo>
                  <a:pt x="607007" y="354796"/>
                </a:lnTo>
                <a:lnTo>
                  <a:pt x="630861" y="324770"/>
                </a:lnTo>
                <a:lnTo>
                  <a:pt x="659453" y="258842"/>
                </a:lnTo>
                <a:lnTo>
                  <a:pt x="663211" y="223559"/>
                </a:lnTo>
                <a:lnTo>
                  <a:pt x="659453" y="188276"/>
                </a:lnTo>
                <a:lnTo>
                  <a:pt x="630861" y="122348"/>
                </a:lnTo>
                <a:lnTo>
                  <a:pt x="607007" y="92322"/>
                </a:lnTo>
                <a:lnTo>
                  <a:pt x="577436" y="64669"/>
                </a:lnTo>
                <a:lnTo>
                  <a:pt x="542639" y="39697"/>
                </a:lnTo>
                <a:lnTo>
                  <a:pt x="503104" y="17718"/>
                </a:lnTo>
                <a:lnTo>
                  <a:pt x="461573" y="0"/>
                </a:lnTo>
              </a:path>
            </a:pathLst>
          </a:custGeom>
          <a:ln w="190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14400882" y="8865692"/>
            <a:ext cx="718820" cy="444500"/>
          </a:xfrm>
          <a:custGeom>
            <a:avLst/>
            <a:gdLst/>
            <a:ahLst/>
            <a:cxnLst/>
            <a:rect l="l" t="t" r="r" b="b"/>
            <a:pathLst>
              <a:path w="718819" h="444500">
                <a:moveTo>
                  <a:pt x="0" y="356370"/>
                </a:moveTo>
                <a:lnTo>
                  <a:pt x="55353" y="389702"/>
                </a:lnTo>
                <a:lnTo>
                  <a:pt x="99133" y="408380"/>
                </a:lnTo>
                <a:lnTo>
                  <a:pt x="146669" y="423447"/>
                </a:lnTo>
                <a:lnTo>
                  <a:pt x="197470" y="434592"/>
                </a:lnTo>
                <a:lnTo>
                  <a:pt x="251046" y="441507"/>
                </a:lnTo>
                <a:lnTo>
                  <a:pt x="306906" y="443880"/>
                </a:lnTo>
                <a:lnTo>
                  <a:pt x="362765" y="441507"/>
                </a:lnTo>
                <a:lnTo>
                  <a:pt x="416341" y="434592"/>
                </a:lnTo>
                <a:lnTo>
                  <a:pt x="467142" y="423447"/>
                </a:lnTo>
                <a:lnTo>
                  <a:pt x="514678" y="408380"/>
                </a:lnTo>
                <a:lnTo>
                  <a:pt x="558458" y="389702"/>
                </a:lnTo>
                <a:lnTo>
                  <a:pt x="597992" y="367722"/>
                </a:lnTo>
                <a:lnTo>
                  <a:pt x="632790" y="342751"/>
                </a:lnTo>
                <a:lnTo>
                  <a:pt x="662361" y="315098"/>
                </a:lnTo>
                <a:lnTo>
                  <a:pt x="686214" y="285072"/>
                </a:lnTo>
                <a:lnTo>
                  <a:pt x="714807" y="219144"/>
                </a:lnTo>
                <a:lnTo>
                  <a:pt x="718565" y="183861"/>
                </a:lnTo>
                <a:lnTo>
                  <a:pt x="714807" y="148578"/>
                </a:lnTo>
                <a:lnTo>
                  <a:pt x="703860" y="114737"/>
                </a:lnTo>
                <a:lnTo>
                  <a:pt x="686214" y="82650"/>
                </a:lnTo>
                <a:lnTo>
                  <a:pt x="662361" y="52624"/>
                </a:lnTo>
                <a:lnTo>
                  <a:pt x="632790" y="24971"/>
                </a:lnTo>
                <a:lnTo>
                  <a:pt x="597993" y="0"/>
                </a:lnTo>
              </a:path>
            </a:pathLst>
          </a:custGeom>
          <a:ln w="190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14683810" y="2267784"/>
            <a:ext cx="2571750" cy="2571750"/>
            <a:chOff x="14683810" y="2267784"/>
            <a:chExt cx="2571750" cy="2571750"/>
          </a:xfrm>
        </p:grpSpPr>
        <p:sp>
          <p:nvSpPr>
            <p:cNvPr id="22" name="object 22" descr=""/>
            <p:cNvSpPr/>
            <p:nvPr/>
          </p:nvSpPr>
          <p:spPr>
            <a:xfrm>
              <a:off x="14683810" y="2267784"/>
              <a:ext cx="2571750" cy="2571750"/>
            </a:xfrm>
            <a:custGeom>
              <a:avLst/>
              <a:gdLst/>
              <a:ahLst/>
              <a:cxnLst/>
              <a:rect l="l" t="t" r="r" b="b"/>
              <a:pathLst>
                <a:path w="2571750" h="2571750">
                  <a:moveTo>
                    <a:pt x="1269997" y="2571652"/>
                  </a:moveTo>
                  <a:lnTo>
                    <a:pt x="1222683" y="2570200"/>
                  </a:lnTo>
                  <a:lnTo>
                    <a:pt x="1175454" y="2567008"/>
                  </a:lnTo>
                  <a:lnTo>
                    <a:pt x="1128373" y="2562079"/>
                  </a:lnTo>
                  <a:lnTo>
                    <a:pt x="1081504" y="2555420"/>
                  </a:lnTo>
                  <a:lnTo>
                    <a:pt x="1034916" y="2547041"/>
                  </a:lnTo>
                  <a:lnTo>
                    <a:pt x="988667" y="2536953"/>
                  </a:lnTo>
                  <a:lnTo>
                    <a:pt x="942818" y="2525170"/>
                  </a:lnTo>
                  <a:lnTo>
                    <a:pt x="897434" y="2511706"/>
                  </a:lnTo>
                  <a:lnTo>
                    <a:pt x="852579" y="2496582"/>
                  </a:lnTo>
                  <a:lnTo>
                    <a:pt x="808311" y="2479817"/>
                  </a:lnTo>
                  <a:lnTo>
                    <a:pt x="764688" y="2461433"/>
                  </a:lnTo>
                  <a:lnTo>
                    <a:pt x="721771" y="2441456"/>
                  </a:lnTo>
                  <a:lnTo>
                    <a:pt x="679620" y="2419915"/>
                  </a:lnTo>
                  <a:lnTo>
                    <a:pt x="638291" y="2396836"/>
                  </a:lnTo>
                  <a:lnTo>
                    <a:pt x="597837" y="2372250"/>
                  </a:lnTo>
                  <a:lnTo>
                    <a:pt x="558316" y="2346192"/>
                  </a:lnTo>
                  <a:lnTo>
                    <a:pt x="519783" y="2318698"/>
                  </a:lnTo>
                  <a:lnTo>
                    <a:pt x="482287" y="2289805"/>
                  </a:lnTo>
                  <a:lnTo>
                    <a:pt x="445879" y="2259550"/>
                  </a:lnTo>
                  <a:lnTo>
                    <a:pt x="410609" y="2227975"/>
                  </a:lnTo>
                  <a:lnTo>
                    <a:pt x="376527" y="2195125"/>
                  </a:lnTo>
                  <a:lnTo>
                    <a:pt x="343677" y="2161043"/>
                  </a:lnTo>
                  <a:lnTo>
                    <a:pt x="312102" y="2125773"/>
                  </a:lnTo>
                  <a:lnTo>
                    <a:pt x="281846" y="2089364"/>
                  </a:lnTo>
                  <a:lnTo>
                    <a:pt x="252953" y="2051869"/>
                  </a:lnTo>
                  <a:lnTo>
                    <a:pt x="225459" y="2013335"/>
                  </a:lnTo>
                  <a:lnTo>
                    <a:pt x="199402" y="1973814"/>
                  </a:lnTo>
                  <a:lnTo>
                    <a:pt x="174816" y="1933360"/>
                  </a:lnTo>
                  <a:lnTo>
                    <a:pt x="151737" y="1892031"/>
                  </a:lnTo>
                  <a:lnTo>
                    <a:pt x="130195" y="1849881"/>
                  </a:lnTo>
                  <a:lnTo>
                    <a:pt x="110218" y="1806964"/>
                  </a:lnTo>
                  <a:lnTo>
                    <a:pt x="91834" y="1763340"/>
                  </a:lnTo>
                  <a:lnTo>
                    <a:pt x="75070" y="1719072"/>
                  </a:lnTo>
                  <a:lnTo>
                    <a:pt x="59946" y="1674217"/>
                  </a:lnTo>
                  <a:lnTo>
                    <a:pt x="46482" y="1628833"/>
                  </a:lnTo>
                  <a:lnTo>
                    <a:pt x="34698" y="1582985"/>
                  </a:lnTo>
                  <a:lnTo>
                    <a:pt x="24610" y="1536736"/>
                  </a:lnTo>
                  <a:lnTo>
                    <a:pt x="16232" y="1490147"/>
                  </a:lnTo>
                  <a:lnTo>
                    <a:pt x="9573" y="1443279"/>
                  </a:lnTo>
                  <a:lnTo>
                    <a:pt x="4644" y="1396198"/>
                  </a:lnTo>
                  <a:lnTo>
                    <a:pt x="1452" y="1348969"/>
                  </a:lnTo>
                  <a:lnTo>
                    <a:pt x="0" y="1301655"/>
                  </a:lnTo>
                  <a:lnTo>
                    <a:pt x="290" y="1254317"/>
                  </a:lnTo>
                  <a:lnTo>
                    <a:pt x="2323" y="1207022"/>
                  </a:lnTo>
                  <a:lnTo>
                    <a:pt x="6095" y="1159837"/>
                  </a:lnTo>
                  <a:lnTo>
                    <a:pt x="11601" y="1112821"/>
                  </a:lnTo>
                  <a:lnTo>
                    <a:pt x="18834" y="1066039"/>
                  </a:lnTo>
                  <a:lnTo>
                    <a:pt x="27784" y="1019554"/>
                  </a:lnTo>
                  <a:lnTo>
                    <a:pt x="38439" y="973432"/>
                  </a:lnTo>
                  <a:lnTo>
                    <a:pt x="50784" y="927734"/>
                  </a:lnTo>
                  <a:lnTo>
                    <a:pt x="64803" y="882519"/>
                  </a:lnTo>
                  <a:lnTo>
                    <a:pt x="80477" y="837850"/>
                  </a:lnTo>
                  <a:lnTo>
                    <a:pt x="97784" y="793791"/>
                  </a:lnTo>
                  <a:lnTo>
                    <a:pt x="116701" y="750399"/>
                  </a:lnTo>
                  <a:lnTo>
                    <a:pt x="137203" y="707730"/>
                  </a:lnTo>
                  <a:lnTo>
                    <a:pt x="159262" y="665845"/>
                  </a:lnTo>
                  <a:lnTo>
                    <a:pt x="182846" y="624803"/>
                  </a:lnTo>
                  <a:lnTo>
                    <a:pt x="207925" y="584656"/>
                  </a:lnTo>
                  <a:lnTo>
                    <a:pt x="234466" y="545457"/>
                  </a:lnTo>
                  <a:lnTo>
                    <a:pt x="262432" y="507262"/>
                  </a:lnTo>
                  <a:lnTo>
                    <a:pt x="291783" y="470124"/>
                  </a:lnTo>
                  <a:lnTo>
                    <a:pt x="322481" y="434091"/>
                  </a:lnTo>
                  <a:lnTo>
                    <a:pt x="354486" y="399211"/>
                  </a:lnTo>
                  <a:lnTo>
                    <a:pt x="387754" y="365533"/>
                  </a:lnTo>
                  <a:lnTo>
                    <a:pt x="422237" y="333104"/>
                  </a:lnTo>
                  <a:lnTo>
                    <a:pt x="457890" y="301966"/>
                  </a:lnTo>
                  <a:lnTo>
                    <a:pt x="494667" y="272159"/>
                  </a:lnTo>
                  <a:lnTo>
                    <a:pt x="532516" y="243727"/>
                  </a:lnTo>
                  <a:lnTo>
                    <a:pt x="571384" y="216708"/>
                  </a:lnTo>
                  <a:lnTo>
                    <a:pt x="611220" y="191139"/>
                  </a:lnTo>
                  <a:lnTo>
                    <a:pt x="651972" y="167051"/>
                  </a:lnTo>
                  <a:lnTo>
                    <a:pt x="693583" y="144480"/>
                  </a:lnTo>
                  <a:lnTo>
                    <a:pt x="735995" y="123457"/>
                  </a:lnTo>
                  <a:lnTo>
                    <a:pt x="779152" y="104009"/>
                  </a:lnTo>
                  <a:lnTo>
                    <a:pt x="822997" y="86162"/>
                  </a:lnTo>
                  <a:lnTo>
                    <a:pt x="867470" y="69941"/>
                  </a:lnTo>
                  <a:lnTo>
                    <a:pt x="912508" y="55369"/>
                  </a:lnTo>
                  <a:lnTo>
                    <a:pt x="958051" y="42464"/>
                  </a:lnTo>
                  <a:lnTo>
                    <a:pt x="1004041" y="31243"/>
                  </a:lnTo>
                  <a:lnTo>
                    <a:pt x="1050412" y="21723"/>
                  </a:lnTo>
                  <a:lnTo>
                    <a:pt x="1097100" y="13917"/>
                  </a:lnTo>
                  <a:lnTo>
                    <a:pt x="1144044" y="7834"/>
                  </a:lnTo>
                  <a:lnTo>
                    <a:pt x="1191183" y="3484"/>
                  </a:lnTo>
                  <a:lnTo>
                    <a:pt x="1238449" y="871"/>
                  </a:lnTo>
                  <a:lnTo>
                    <a:pt x="1285777" y="0"/>
                  </a:lnTo>
                  <a:lnTo>
                    <a:pt x="1333106" y="871"/>
                  </a:lnTo>
                  <a:lnTo>
                    <a:pt x="1380372" y="3484"/>
                  </a:lnTo>
                  <a:lnTo>
                    <a:pt x="1427511" y="7834"/>
                  </a:lnTo>
                  <a:lnTo>
                    <a:pt x="1474454" y="13917"/>
                  </a:lnTo>
                  <a:lnTo>
                    <a:pt x="1521142" y="21723"/>
                  </a:lnTo>
                  <a:lnTo>
                    <a:pt x="1567514" y="31243"/>
                  </a:lnTo>
                  <a:lnTo>
                    <a:pt x="1613504" y="42464"/>
                  </a:lnTo>
                  <a:lnTo>
                    <a:pt x="1659047" y="55369"/>
                  </a:lnTo>
                  <a:lnTo>
                    <a:pt x="1704084" y="69941"/>
                  </a:lnTo>
                  <a:lnTo>
                    <a:pt x="1748557" y="86162"/>
                  </a:lnTo>
                  <a:lnTo>
                    <a:pt x="1792403" y="104009"/>
                  </a:lnTo>
                  <a:lnTo>
                    <a:pt x="1835560" y="123457"/>
                  </a:lnTo>
                  <a:lnTo>
                    <a:pt x="1877971" y="144480"/>
                  </a:lnTo>
                  <a:lnTo>
                    <a:pt x="1919583" y="167051"/>
                  </a:lnTo>
                  <a:lnTo>
                    <a:pt x="1960335" y="191139"/>
                  </a:lnTo>
                  <a:lnTo>
                    <a:pt x="2000171" y="216708"/>
                  </a:lnTo>
                  <a:lnTo>
                    <a:pt x="2039039" y="243727"/>
                  </a:lnTo>
                  <a:lnTo>
                    <a:pt x="2076888" y="272159"/>
                  </a:lnTo>
                  <a:lnTo>
                    <a:pt x="2113665" y="301966"/>
                  </a:lnTo>
                  <a:lnTo>
                    <a:pt x="2149318" y="333104"/>
                  </a:lnTo>
                  <a:lnTo>
                    <a:pt x="2183801" y="365533"/>
                  </a:lnTo>
                  <a:lnTo>
                    <a:pt x="2217068" y="399211"/>
                  </a:lnTo>
                  <a:lnTo>
                    <a:pt x="2249074" y="434091"/>
                  </a:lnTo>
                  <a:lnTo>
                    <a:pt x="2279772" y="470124"/>
                  </a:lnTo>
                  <a:lnTo>
                    <a:pt x="2309123" y="507262"/>
                  </a:lnTo>
                  <a:lnTo>
                    <a:pt x="2337089" y="545457"/>
                  </a:lnTo>
                  <a:lnTo>
                    <a:pt x="2363630" y="584656"/>
                  </a:lnTo>
                  <a:lnTo>
                    <a:pt x="2388709" y="624802"/>
                  </a:lnTo>
                  <a:lnTo>
                    <a:pt x="2412293" y="665845"/>
                  </a:lnTo>
                  <a:lnTo>
                    <a:pt x="2434352" y="707730"/>
                  </a:lnTo>
                  <a:lnTo>
                    <a:pt x="2454854" y="750399"/>
                  </a:lnTo>
                  <a:lnTo>
                    <a:pt x="2473770" y="793791"/>
                  </a:lnTo>
                  <a:lnTo>
                    <a:pt x="2491077" y="837850"/>
                  </a:lnTo>
                  <a:lnTo>
                    <a:pt x="2506752" y="882519"/>
                  </a:lnTo>
                  <a:lnTo>
                    <a:pt x="2520771" y="927734"/>
                  </a:lnTo>
                  <a:lnTo>
                    <a:pt x="2533116" y="973432"/>
                  </a:lnTo>
                  <a:lnTo>
                    <a:pt x="2543771" y="1019554"/>
                  </a:lnTo>
                  <a:lnTo>
                    <a:pt x="2552721" y="1066039"/>
                  </a:lnTo>
                  <a:lnTo>
                    <a:pt x="2559954" y="1112821"/>
                  </a:lnTo>
                  <a:lnTo>
                    <a:pt x="2565460" y="1159837"/>
                  </a:lnTo>
                  <a:lnTo>
                    <a:pt x="2569232" y="1207022"/>
                  </a:lnTo>
                  <a:lnTo>
                    <a:pt x="2571265" y="1254317"/>
                  </a:lnTo>
                  <a:lnTo>
                    <a:pt x="2571652" y="1285874"/>
                  </a:lnTo>
                  <a:lnTo>
                    <a:pt x="2570781" y="1333203"/>
                  </a:lnTo>
                  <a:lnTo>
                    <a:pt x="2568168" y="1380469"/>
                  </a:lnTo>
                  <a:lnTo>
                    <a:pt x="2563817" y="1427607"/>
                  </a:lnTo>
                  <a:lnTo>
                    <a:pt x="2557735" y="1474551"/>
                  </a:lnTo>
                  <a:lnTo>
                    <a:pt x="2549928" y="1521239"/>
                  </a:lnTo>
                  <a:lnTo>
                    <a:pt x="2540408" y="1567611"/>
                  </a:lnTo>
                  <a:lnTo>
                    <a:pt x="2529188" y="1613601"/>
                  </a:lnTo>
                  <a:lnTo>
                    <a:pt x="2516283" y="1659144"/>
                  </a:lnTo>
                  <a:lnTo>
                    <a:pt x="2501710" y="1704181"/>
                  </a:lnTo>
                  <a:lnTo>
                    <a:pt x="2485489" y="1748654"/>
                  </a:lnTo>
                  <a:lnTo>
                    <a:pt x="2467642" y="1792499"/>
                  </a:lnTo>
                  <a:lnTo>
                    <a:pt x="2448194" y="1835656"/>
                  </a:lnTo>
                  <a:lnTo>
                    <a:pt x="2427171" y="1878068"/>
                  </a:lnTo>
                  <a:lnTo>
                    <a:pt x="2404600" y="1919679"/>
                  </a:lnTo>
                  <a:lnTo>
                    <a:pt x="2380513" y="1960432"/>
                  </a:lnTo>
                  <a:lnTo>
                    <a:pt x="2354943" y="2000268"/>
                  </a:lnTo>
                  <a:lnTo>
                    <a:pt x="2327924" y="2039136"/>
                  </a:lnTo>
                  <a:lnTo>
                    <a:pt x="2299492" y="2076985"/>
                  </a:lnTo>
                  <a:lnTo>
                    <a:pt x="2269686" y="2113762"/>
                  </a:lnTo>
                  <a:lnTo>
                    <a:pt x="2238548" y="2149415"/>
                  </a:lnTo>
                  <a:lnTo>
                    <a:pt x="2206118" y="2183898"/>
                  </a:lnTo>
                  <a:lnTo>
                    <a:pt x="2172440" y="2217165"/>
                  </a:lnTo>
                  <a:lnTo>
                    <a:pt x="2137560" y="2249170"/>
                  </a:lnTo>
                  <a:lnTo>
                    <a:pt x="2101528" y="2279869"/>
                  </a:lnTo>
                  <a:lnTo>
                    <a:pt x="2064390" y="2309220"/>
                  </a:lnTo>
                  <a:lnTo>
                    <a:pt x="2026194" y="2337186"/>
                  </a:lnTo>
                  <a:lnTo>
                    <a:pt x="1986996" y="2363727"/>
                  </a:lnTo>
                  <a:lnTo>
                    <a:pt x="1946849" y="2388806"/>
                  </a:lnTo>
                  <a:lnTo>
                    <a:pt x="1905806" y="2412390"/>
                  </a:lnTo>
                  <a:lnTo>
                    <a:pt x="1863921" y="2434449"/>
                  </a:lnTo>
                  <a:lnTo>
                    <a:pt x="1821252" y="2454951"/>
                  </a:lnTo>
                  <a:lnTo>
                    <a:pt x="1777860" y="2473867"/>
                  </a:lnTo>
                  <a:lnTo>
                    <a:pt x="1733801" y="2491174"/>
                  </a:lnTo>
                  <a:lnTo>
                    <a:pt x="1689133" y="2506848"/>
                  </a:lnTo>
                  <a:lnTo>
                    <a:pt x="1643918" y="2520868"/>
                  </a:lnTo>
                  <a:lnTo>
                    <a:pt x="1598219" y="2533213"/>
                  </a:lnTo>
                  <a:lnTo>
                    <a:pt x="1552098" y="2543867"/>
                  </a:lnTo>
                  <a:lnTo>
                    <a:pt x="1505613" y="2552818"/>
                  </a:lnTo>
                  <a:lnTo>
                    <a:pt x="1458830" y="2560051"/>
                  </a:lnTo>
                  <a:lnTo>
                    <a:pt x="1411815" y="2565557"/>
                  </a:lnTo>
                  <a:lnTo>
                    <a:pt x="1364629" y="2569329"/>
                  </a:lnTo>
                  <a:lnTo>
                    <a:pt x="1317334" y="2571362"/>
                  </a:lnTo>
                  <a:lnTo>
                    <a:pt x="1269997" y="2571652"/>
                  </a:lnTo>
                  <a:close/>
                </a:path>
              </a:pathLst>
            </a:custGeom>
            <a:solidFill>
              <a:srgbClr val="4A7E1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4949452" y="2821996"/>
              <a:ext cx="2040255" cy="1618615"/>
            </a:xfrm>
            <a:custGeom>
              <a:avLst/>
              <a:gdLst/>
              <a:ahLst/>
              <a:cxnLst/>
              <a:rect l="l" t="t" r="r" b="b"/>
              <a:pathLst>
                <a:path w="2040255" h="1618614">
                  <a:moveTo>
                    <a:pt x="701238" y="1618402"/>
                  </a:moveTo>
                  <a:lnTo>
                    <a:pt x="0" y="917214"/>
                  </a:lnTo>
                  <a:lnTo>
                    <a:pt x="279394" y="637793"/>
                  </a:lnTo>
                  <a:lnTo>
                    <a:pt x="701238" y="1059560"/>
                  </a:lnTo>
                  <a:lnTo>
                    <a:pt x="1760696" y="0"/>
                  </a:lnTo>
                  <a:lnTo>
                    <a:pt x="2040194" y="279369"/>
                  </a:lnTo>
                  <a:lnTo>
                    <a:pt x="701238" y="16184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/>
          <p:nvPr/>
        </p:nvSpPr>
        <p:spPr>
          <a:xfrm>
            <a:off x="2988107" y="648412"/>
            <a:ext cx="10601325" cy="2647950"/>
          </a:xfrm>
          <a:custGeom>
            <a:avLst/>
            <a:gdLst/>
            <a:ahLst/>
            <a:cxnLst/>
            <a:rect l="l" t="t" r="r" b="b"/>
            <a:pathLst>
              <a:path w="10601325" h="2647950">
                <a:moveTo>
                  <a:pt x="0" y="0"/>
                </a:moveTo>
                <a:lnTo>
                  <a:pt x="10601052" y="0"/>
                </a:lnTo>
                <a:lnTo>
                  <a:pt x="10601052" y="2647949"/>
                </a:lnTo>
                <a:lnTo>
                  <a:pt x="0" y="2647949"/>
                </a:lnTo>
                <a:lnTo>
                  <a:pt x="0" y="0"/>
                </a:lnTo>
              </a:path>
            </a:pathLst>
          </a:custGeom>
          <a:ln w="304590">
            <a:solidFill>
              <a:srgbClr val="7C07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988107" y="648412"/>
            <a:ext cx="10753725" cy="2496185"/>
          </a:xfrm>
          <a:prstGeom prst="rect"/>
        </p:spPr>
        <p:txBody>
          <a:bodyPr wrap="square" lIns="0" tIns="102235" rIns="0" bIns="0" rtlCol="0" vert="horz">
            <a:spAutoFit/>
          </a:bodyPr>
          <a:lstStyle/>
          <a:p>
            <a:pPr marL="288925" marR="1400175">
              <a:lnSpc>
                <a:spcPct val="117600"/>
              </a:lnSpc>
              <a:spcBef>
                <a:spcPts val="805"/>
              </a:spcBef>
            </a:pPr>
            <a:r>
              <a:rPr dirty="0" sz="4200" spc="300"/>
              <a:t>Candidate</a:t>
            </a:r>
            <a:r>
              <a:rPr dirty="0" sz="4200" spc="260"/>
              <a:t> </a:t>
            </a:r>
            <a:r>
              <a:rPr dirty="0" sz="4200" spc="565"/>
              <a:t>B</a:t>
            </a:r>
            <a:r>
              <a:rPr dirty="0" sz="4200" spc="265"/>
              <a:t> </a:t>
            </a:r>
            <a:r>
              <a:rPr dirty="0" sz="4200" spc="245"/>
              <a:t>will</a:t>
            </a:r>
            <a:r>
              <a:rPr dirty="0" sz="4200" spc="265"/>
              <a:t> </a:t>
            </a:r>
            <a:r>
              <a:rPr dirty="0" sz="4200" spc="250"/>
              <a:t>only</a:t>
            </a:r>
            <a:r>
              <a:rPr dirty="0" sz="4200" spc="265"/>
              <a:t> </a:t>
            </a:r>
            <a:r>
              <a:rPr dirty="0" sz="4200" spc="345"/>
              <a:t>get</a:t>
            </a:r>
            <a:r>
              <a:rPr dirty="0" sz="4200" spc="265"/>
              <a:t> </a:t>
            </a:r>
            <a:r>
              <a:rPr dirty="0" sz="4200" spc="400"/>
              <a:t>1</a:t>
            </a:r>
            <a:r>
              <a:rPr dirty="0" sz="4200" spc="265"/>
              <a:t> </a:t>
            </a:r>
            <a:r>
              <a:rPr dirty="0" sz="4200" spc="315"/>
              <a:t>ranking </a:t>
            </a:r>
            <a:r>
              <a:rPr dirty="0" sz="4200" spc="305"/>
              <a:t>and</a:t>
            </a:r>
            <a:r>
              <a:rPr dirty="0" sz="4200" spc="270"/>
              <a:t> </a:t>
            </a:r>
            <a:r>
              <a:rPr dirty="0" sz="4200" spc="235"/>
              <a:t>ballot</a:t>
            </a:r>
            <a:r>
              <a:rPr dirty="0" sz="4200" spc="265"/>
              <a:t> </a:t>
            </a:r>
            <a:r>
              <a:rPr dirty="0" sz="4200" spc="245"/>
              <a:t>will</a:t>
            </a:r>
            <a:r>
              <a:rPr dirty="0" sz="4200" spc="270"/>
              <a:t> </a:t>
            </a:r>
            <a:r>
              <a:rPr dirty="0" sz="4200" spc="275"/>
              <a:t>become</a:t>
            </a:r>
            <a:r>
              <a:rPr dirty="0" sz="4200" spc="270"/>
              <a:t> </a:t>
            </a:r>
            <a:r>
              <a:rPr dirty="0" sz="4200" spc="229"/>
              <a:t>inactive</a:t>
            </a:r>
            <a:r>
              <a:rPr dirty="0" sz="4200" spc="270"/>
              <a:t> </a:t>
            </a:r>
            <a:r>
              <a:rPr dirty="0" sz="4200" spc="215"/>
              <a:t>if </a:t>
            </a:r>
            <a:r>
              <a:rPr dirty="0" sz="4200" spc="300"/>
              <a:t>Candidate</a:t>
            </a:r>
            <a:r>
              <a:rPr dirty="0" sz="4200" spc="265"/>
              <a:t> </a:t>
            </a:r>
            <a:r>
              <a:rPr dirty="0" sz="4200" spc="565"/>
              <a:t>B</a:t>
            </a:r>
            <a:r>
              <a:rPr dirty="0" sz="4200" spc="265"/>
              <a:t> is </a:t>
            </a:r>
            <a:r>
              <a:rPr dirty="0" sz="4200" spc="215"/>
              <a:t>eliminated</a:t>
            </a:r>
            <a:endParaRPr sz="4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0666128" y="4307481"/>
            <a:ext cx="659765" cy="669925"/>
          </a:xfrm>
          <a:custGeom>
            <a:avLst/>
            <a:gdLst/>
            <a:ahLst/>
            <a:cxnLst/>
            <a:rect l="l" t="t" r="r" b="b"/>
            <a:pathLst>
              <a:path w="659765" h="669925">
                <a:moveTo>
                  <a:pt x="0" y="661864"/>
                </a:moveTo>
                <a:lnTo>
                  <a:pt x="57307" y="667760"/>
                </a:lnTo>
                <a:lnTo>
                  <a:pt x="116459" y="669772"/>
                </a:lnTo>
                <a:lnTo>
                  <a:pt x="175611" y="667760"/>
                </a:lnTo>
                <a:lnTo>
                  <a:pt x="232918" y="661864"/>
                </a:lnTo>
                <a:lnTo>
                  <a:pt x="288049" y="652291"/>
                </a:lnTo>
                <a:lnTo>
                  <a:pt x="340673" y="639252"/>
                </a:lnTo>
                <a:lnTo>
                  <a:pt x="390458" y="622957"/>
                </a:lnTo>
                <a:lnTo>
                  <a:pt x="437073" y="603613"/>
                </a:lnTo>
                <a:lnTo>
                  <a:pt x="480188" y="581430"/>
                </a:lnTo>
                <a:lnTo>
                  <a:pt x="519470" y="556618"/>
                </a:lnTo>
                <a:lnTo>
                  <a:pt x="554590" y="529385"/>
                </a:lnTo>
                <a:lnTo>
                  <a:pt x="585215" y="499941"/>
                </a:lnTo>
                <a:lnTo>
                  <a:pt x="611014" y="468494"/>
                </a:lnTo>
                <a:lnTo>
                  <a:pt x="631657" y="435255"/>
                </a:lnTo>
                <a:lnTo>
                  <a:pt x="656147" y="364235"/>
                </a:lnTo>
                <a:lnTo>
                  <a:pt x="659333" y="326872"/>
                </a:lnTo>
                <a:lnTo>
                  <a:pt x="656147" y="289510"/>
                </a:lnTo>
                <a:lnTo>
                  <a:pt x="631657" y="218490"/>
                </a:lnTo>
                <a:lnTo>
                  <a:pt x="611014" y="185250"/>
                </a:lnTo>
                <a:lnTo>
                  <a:pt x="585215" y="153804"/>
                </a:lnTo>
                <a:lnTo>
                  <a:pt x="554590" y="124360"/>
                </a:lnTo>
                <a:lnTo>
                  <a:pt x="519470" y="97127"/>
                </a:lnTo>
                <a:lnTo>
                  <a:pt x="480188" y="72315"/>
                </a:lnTo>
                <a:lnTo>
                  <a:pt x="437073" y="50132"/>
                </a:lnTo>
                <a:lnTo>
                  <a:pt x="390458" y="30788"/>
                </a:lnTo>
                <a:lnTo>
                  <a:pt x="340673" y="14492"/>
                </a:lnTo>
                <a:lnTo>
                  <a:pt x="288049" y="1454"/>
                </a:lnTo>
                <a:lnTo>
                  <a:pt x="279674" y="0"/>
                </a:lnTo>
              </a:path>
            </a:pathLst>
          </a:custGeom>
          <a:ln w="190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2342908" y="4300754"/>
            <a:ext cx="767715" cy="676910"/>
          </a:xfrm>
          <a:custGeom>
            <a:avLst/>
            <a:gdLst/>
            <a:ahLst/>
            <a:cxnLst/>
            <a:rect l="l" t="t" r="r" b="b"/>
            <a:pathLst>
              <a:path w="767715" h="676910">
                <a:moveTo>
                  <a:pt x="0" y="645979"/>
                </a:moveTo>
                <a:lnTo>
                  <a:pt x="39652" y="655804"/>
                </a:lnTo>
              </a:path>
              <a:path w="767715" h="676910">
                <a:moveTo>
                  <a:pt x="52623" y="659018"/>
                </a:moveTo>
                <a:lnTo>
                  <a:pt x="107754" y="668590"/>
                </a:lnTo>
                <a:lnTo>
                  <a:pt x="165061" y="674487"/>
                </a:lnTo>
                <a:lnTo>
                  <a:pt x="224213" y="676499"/>
                </a:lnTo>
                <a:lnTo>
                  <a:pt x="283365" y="674487"/>
                </a:lnTo>
                <a:lnTo>
                  <a:pt x="340672" y="668590"/>
                </a:lnTo>
                <a:lnTo>
                  <a:pt x="395803" y="659018"/>
                </a:lnTo>
                <a:lnTo>
                  <a:pt x="448427" y="645979"/>
                </a:lnTo>
                <a:lnTo>
                  <a:pt x="498212" y="629683"/>
                </a:lnTo>
                <a:lnTo>
                  <a:pt x="544827" y="610339"/>
                </a:lnTo>
                <a:lnTo>
                  <a:pt x="587942" y="588156"/>
                </a:lnTo>
                <a:lnTo>
                  <a:pt x="627225" y="563344"/>
                </a:lnTo>
                <a:lnTo>
                  <a:pt x="662344" y="536111"/>
                </a:lnTo>
                <a:lnTo>
                  <a:pt x="692969" y="506667"/>
                </a:lnTo>
                <a:lnTo>
                  <a:pt x="718768" y="475221"/>
                </a:lnTo>
                <a:lnTo>
                  <a:pt x="739411" y="441982"/>
                </a:lnTo>
                <a:lnTo>
                  <a:pt x="763902" y="370962"/>
                </a:lnTo>
                <a:lnTo>
                  <a:pt x="767087" y="333599"/>
                </a:lnTo>
                <a:lnTo>
                  <a:pt x="763902" y="296236"/>
                </a:lnTo>
                <a:lnTo>
                  <a:pt x="739411" y="225216"/>
                </a:lnTo>
                <a:lnTo>
                  <a:pt x="718768" y="191977"/>
                </a:lnTo>
                <a:lnTo>
                  <a:pt x="692969" y="160531"/>
                </a:lnTo>
                <a:lnTo>
                  <a:pt x="662344" y="131087"/>
                </a:lnTo>
                <a:lnTo>
                  <a:pt x="627225" y="103854"/>
                </a:lnTo>
                <a:lnTo>
                  <a:pt x="587942" y="79041"/>
                </a:lnTo>
                <a:lnTo>
                  <a:pt x="544827" y="56859"/>
                </a:lnTo>
                <a:lnTo>
                  <a:pt x="498212" y="37515"/>
                </a:lnTo>
                <a:lnTo>
                  <a:pt x="448427" y="21219"/>
                </a:lnTo>
                <a:lnTo>
                  <a:pt x="395803" y="8180"/>
                </a:lnTo>
                <a:lnTo>
                  <a:pt x="348687" y="0"/>
                </a:lnTo>
              </a:path>
            </a:pathLst>
          </a:custGeom>
          <a:ln w="190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4235197" y="4299179"/>
            <a:ext cx="659765" cy="678180"/>
          </a:xfrm>
          <a:custGeom>
            <a:avLst/>
            <a:gdLst/>
            <a:ahLst/>
            <a:cxnLst/>
            <a:rect l="l" t="t" r="r" b="b"/>
            <a:pathLst>
              <a:path w="659765" h="678179">
                <a:moveTo>
                  <a:pt x="0" y="670166"/>
                </a:moveTo>
                <a:lnTo>
                  <a:pt x="57306" y="676062"/>
                </a:lnTo>
                <a:lnTo>
                  <a:pt x="116458" y="678075"/>
                </a:lnTo>
                <a:lnTo>
                  <a:pt x="175611" y="676062"/>
                </a:lnTo>
                <a:lnTo>
                  <a:pt x="232918" y="670166"/>
                </a:lnTo>
                <a:lnTo>
                  <a:pt x="288049" y="660593"/>
                </a:lnTo>
                <a:lnTo>
                  <a:pt x="340672" y="647555"/>
                </a:lnTo>
                <a:lnTo>
                  <a:pt x="390457" y="631259"/>
                </a:lnTo>
                <a:lnTo>
                  <a:pt x="437073" y="611915"/>
                </a:lnTo>
                <a:lnTo>
                  <a:pt x="480187" y="589732"/>
                </a:lnTo>
                <a:lnTo>
                  <a:pt x="519470" y="564920"/>
                </a:lnTo>
                <a:lnTo>
                  <a:pt x="554589" y="537687"/>
                </a:lnTo>
                <a:lnTo>
                  <a:pt x="585214" y="508243"/>
                </a:lnTo>
                <a:lnTo>
                  <a:pt x="611014" y="476797"/>
                </a:lnTo>
                <a:lnTo>
                  <a:pt x="631657" y="443557"/>
                </a:lnTo>
                <a:lnTo>
                  <a:pt x="656147" y="372537"/>
                </a:lnTo>
                <a:lnTo>
                  <a:pt x="659333" y="335175"/>
                </a:lnTo>
                <a:lnTo>
                  <a:pt x="656147" y="297812"/>
                </a:lnTo>
                <a:lnTo>
                  <a:pt x="631657" y="226792"/>
                </a:lnTo>
                <a:lnTo>
                  <a:pt x="611014" y="193553"/>
                </a:lnTo>
                <a:lnTo>
                  <a:pt x="585214" y="162106"/>
                </a:lnTo>
                <a:lnTo>
                  <a:pt x="554589" y="132662"/>
                </a:lnTo>
                <a:lnTo>
                  <a:pt x="519470" y="105429"/>
                </a:lnTo>
                <a:lnTo>
                  <a:pt x="480187" y="80617"/>
                </a:lnTo>
                <a:lnTo>
                  <a:pt x="437073" y="58434"/>
                </a:lnTo>
                <a:lnTo>
                  <a:pt x="390457" y="39090"/>
                </a:lnTo>
                <a:lnTo>
                  <a:pt x="340672" y="22795"/>
                </a:lnTo>
                <a:lnTo>
                  <a:pt x="288049" y="9756"/>
                </a:lnTo>
                <a:lnTo>
                  <a:pt x="232918" y="183"/>
                </a:lnTo>
                <a:lnTo>
                  <a:pt x="231130" y="0"/>
                </a:lnTo>
              </a:path>
            </a:pathLst>
          </a:custGeom>
          <a:ln w="190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3785528" y="1021780"/>
          <a:ext cx="12049125" cy="785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11025"/>
              </a:tblGrid>
              <a:tr h="2134870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685"/>
                        </a:spcBef>
                      </a:pPr>
                      <a:r>
                        <a:rPr dirty="0" sz="4100" spc="380" b="1">
                          <a:latin typeface="Calibri"/>
                          <a:cs typeface="Calibri"/>
                        </a:rPr>
                        <a:t>Rank</a:t>
                      </a:r>
                      <a:r>
                        <a:rPr dirty="0" sz="4100" spc="2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15" b="1">
                          <a:latin typeface="Calibri"/>
                          <a:cs typeface="Calibri"/>
                        </a:rPr>
                        <a:t>up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25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9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4100" spc="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235" b="1">
                          <a:latin typeface="Calibri"/>
                          <a:cs typeface="Calibri"/>
                        </a:rPr>
                        <a:t>candidates.</a:t>
                      </a:r>
                      <a:endParaRPr sz="4100">
                        <a:latin typeface="Calibri"/>
                        <a:cs typeface="Calibri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4100" spc="80">
                          <a:latin typeface="Calibri"/>
                          <a:cs typeface="Calibri"/>
                        </a:rPr>
                        <a:t>Mark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35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10"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than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39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40">
                          <a:latin typeface="Calibri"/>
                          <a:cs typeface="Calibri"/>
                        </a:rPr>
                        <a:t>oval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8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80">
                          <a:latin typeface="Calibri"/>
                          <a:cs typeface="Calibri"/>
                        </a:rPr>
                        <a:t>each</a:t>
                      </a:r>
                      <a:r>
                        <a:rPr dirty="0" sz="4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100">
                          <a:latin typeface="Calibri"/>
                          <a:cs typeface="Calibri"/>
                        </a:rPr>
                        <a:t>column.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340995">
                    <a:lnR w="38100">
                      <a:solidFill>
                        <a:srgbClr val="000000"/>
                      </a:solidFill>
                      <a:prstDash val="solid"/>
                    </a:lnR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18030">
                <a:tc>
                  <a:txBody>
                    <a:bodyPr/>
                    <a:lstStyle/>
                    <a:p>
                      <a:pPr marL="6877684">
                        <a:lnSpc>
                          <a:spcPct val="100000"/>
                        </a:lnSpc>
                        <a:spcBef>
                          <a:spcPts val="1725"/>
                        </a:spcBef>
                        <a:tabLst>
                          <a:tab pos="8606790" algn="l"/>
                          <a:tab pos="10361930" algn="l"/>
                        </a:tabLst>
                      </a:pPr>
                      <a:r>
                        <a:rPr dirty="0" sz="4100" spc="34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4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4100" spc="33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4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4100" spc="340" b="1">
                          <a:latin typeface="Calibri"/>
                          <a:cs typeface="Calibri"/>
                        </a:rPr>
                        <a:t>3</a:t>
                      </a:r>
                      <a:endParaRPr sz="4100">
                        <a:latin typeface="Calibri"/>
                        <a:cs typeface="Calibri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  <a:spcBef>
                          <a:spcPts val="2265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565">
                          <a:latin typeface="Calibri"/>
                          <a:cs typeface="Calibri"/>
                        </a:rPr>
                        <a:t>A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19075">
                    <a:lnR w="381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1110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560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484">
                          <a:latin typeface="Calibri"/>
                          <a:cs typeface="Calibri"/>
                        </a:rPr>
                        <a:t>B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325120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135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540">
                          <a:latin typeface="Calibri"/>
                          <a:cs typeface="Calibri"/>
                        </a:rPr>
                        <a:t>C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71145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7295">
                <a:tc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  <a:spcBef>
                          <a:spcPts val="2020"/>
                        </a:spcBef>
                      </a:pPr>
                      <a:r>
                        <a:rPr dirty="0" sz="4100" spc="200">
                          <a:latin typeface="Calibri"/>
                          <a:cs typeface="Calibri"/>
                        </a:rPr>
                        <a:t>Candidate</a:t>
                      </a:r>
                      <a:r>
                        <a:rPr dirty="0" sz="4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4100" spc="450">
                          <a:latin typeface="Calibri"/>
                          <a:cs typeface="Calibri"/>
                        </a:rPr>
                        <a:t>D</a:t>
                      </a:r>
                      <a:endParaRPr sz="4100">
                        <a:latin typeface="Calibri"/>
                        <a:cs typeface="Calibri"/>
                      </a:endParaRPr>
                    </a:p>
                  </a:txBody>
                  <a:tcPr marL="0" marR="0" marB="0" marT="256540">
                    <a:lnR w="381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6" name="object 6" descr=""/>
          <p:cNvGrpSpPr/>
          <p:nvPr/>
        </p:nvGrpSpPr>
        <p:grpSpPr>
          <a:xfrm>
            <a:off x="10239664" y="5536526"/>
            <a:ext cx="1095375" cy="695325"/>
            <a:chOff x="10239664" y="5536526"/>
            <a:chExt cx="1095375" cy="695325"/>
          </a:xfrm>
        </p:grpSpPr>
        <p:sp>
          <p:nvSpPr>
            <p:cNvPr id="7" name="object 7" descr=""/>
            <p:cNvSpPr/>
            <p:nvPr/>
          </p:nvSpPr>
          <p:spPr>
            <a:xfrm>
              <a:off x="10239664" y="5536526"/>
              <a:ext cx="1090295" cy="684530"/>
            </a:xfrm>
            <a:custGeom>
              <a:avLst/>
              <a:gdLst/>
              <a:ahLst/>
              <a:cxnLst/>
              <a:rect l="l" t="t" r="r" b="b"/>
              <a:pathLst>
                <a:path w="1090295" h="684529">
                  <a:moveTo>
                    <a:pt x="544957" y="684255"/>
                  </a:moveTo>
                  <a:lnTo>
                    <a:pt x="485578" y="682248"/>
                  </a:lnTo>
                  <a:lnTo>
                    <a:pt x="428051" y="676364"/>
                  </a:lnTo>
                  <a:lnTo>
                    <a:pt x="372708" y="666813"/>
                  </a:lnTo>
                  <a:lnTo>
                    <a:pt x="319883" y="653804"/>
                  </a:lnTo>
                  <a:lnTo>
                    <a:pt x="269907" y="637545"/>
                  </a:lnTo>
                  <a:lnTo>
                    <a:pt x="223112" y="618244"/>
                  </a:lnTo>
                  <a:lnTo>
                    <a:pt x="179832" y="596112"/>
                  </a:lnTo>
                  <a:lnTo>
                    <a:pt x="140399" y="571355"/>
                  </a:lnTo>
                  <a:lnTo>
                    <a:pt x="105145" y="544184"/>
                  </a:lnTo>
                  <a:lnTo>
                    <a:pt x="74402" y="514806"/>
                  </a:lnTo>
                  <a:lnTo>
                    <a:pt x="48504" y="483430"/>
                  </a:lnTo>
                  <a:lnTo>
                    <a:pt x="27782" y="450266"/>
                  </a:lnTo>
                  <a:lnTo>
                    <a:pt x="3197" y="379406"/>
                  </a:lnTo>
                  <a:lnTo>
                    <a:pt x="0" y="342127"/>
                  </a:lnTo>
                  <a:lnTo>
                    <a:pt x="3197" y="304849"/>
                  </a:lnTo>
                  <a:lnTo>
                    <a:pt x="27782" y="233988"/>
                  </a:lnTo>
                  <a:lnTo>
                    <a:pt x="48504" y="200824"/>
                  </a:lnTo>
                  <a:lnTo>
                    <a:pt x="74402" y="169449"/>
                  </a:lnTo>
                  <a:lnTo>
                    <a:pt x="105145" y="140071"/>
                  </a:lnTo>
                  <a:lnTo>
                    <a:pt x="140399" y="112899"/>
                  </a:lnTo>
                  <a:lnTo>
                    <a:pt x="179832" y="88143"/>
                  </a:lnTo>
                  <a:lnTo>
                    <a:pt x="223112" y="66010"/>
                  </a:lnTo>
                  <a:lnTo>
                    <a:pt x="269907" y="46710"/>
                  </a:lnTo>
                  <a:lnTo>
                    <a:pt x="319883" y="30451"/>
                  </a:lnTo>
                  <a:lnTo>
                    <a:pt x="372708" y="17441"/>
                  </a:lnTo>
                  <a:lnTo>
                    <a:pt x="428051" y="7890"/>
                  </a:lnTo>
                  <a:lnTo>
                    <a:pt x="485578" y="2007"/>
                  </a:lnTo>
                  <a:lnTo>
                    <a:pt x="544963" y="0"/>
                  </a:lnTo>
                  <a:lnTo>
                    <a:pt x="604336" y="2007"/>
                  </a:lnTo>
                  <a:lnTo>
                    <a:pt x="661863" y="7890"/>
                  </a:lnTo>
                  <a:lnTo>
                    <a:pt x="717206" y="17441"/>
                  </a:lnTo>
                  <a:lnTo>
                    <a:pt x="770031" y="30451"/>
                  </a:lnTo>
                  <a:lnTo>
                    <a:pt x="820008" y="46710"/>
                  </a:lnTo>
                  <a:lnTo>
                    <a:pt x="866802" y="66010"/>
                  </a:lnTo>
                  <a:lnTo>
                    <a:pt x="910082" y="88143"/>
                  </a:lnTo>
                  <a:lnTo>
                    <a:pt x="949515" y="112899"/>
                  </a:lnTo>
                  <a:lnTo>
                    <a:pt x="984770" y="140071"/>
                  </a:lnTo>
                  <a:lnTo>
                    <a:pt x="1015512" y="169449"/>
                  </a:lnTo>
                  <a:lnTo>
                    <a:pt x="1041411" y="200824"/>
                  </a:lnTo>
                  <a:lnTo>
                    <a:pt x="1062133" y="233988"/>
                  </a:lnTo>
                  <a:lnTo>
                    <a:pt x="1086717" y="304849"/>
                  </a:lnTo>
                  <a:lnTo>
                    <a:pt x="1089915" y="342127"/>
                  </a:lnTo>
                  <a:lnTo>
                    <a:pt x="1086717" y="379406"/>
                  </a:lnTo>
                  <a:lnTo>
                    <a:pt x="1062133" y="450266"/>
                  </a:lnTo>
                  <a:lnTo>
                    <a:pt x="1041411" y="483430"/>
                  </a:lnTo>
                  <a:lnTo>
                    <a:pt x="1015512" y="514806"/>
                  </a:lnTo>
                  <a:lnTo>
                    <a:pt x="984770" y="544184"/>
                  </a:lnTo>
                  <a:lnTo>
                    <a:pt x="949515" y="571355"/>
                  </a:lnTo>
                  <a:lnTo>
                    <a:pt x="910082" y="596112"/>
                  </a:lnTo>
                  <a:lnTo>
                    <a:pt x="866802" y="618244"/>
                  </a:lnTo>
                  <a:lnTo>
                    <a:pt x="820008" y="637545"/>
                  </a:lnTo>
                  <a:lnTo>
                    <a:pt x="770031" y="653804"/>
                  </a:lnTo>
                  <a:lnTo>
                    <a:pt x="717206" y="666813"/>
                  </a:lnTo>
                  <a:lnTo>
                    <a:pt x="661863" y="676364"/>
                  </a:lnTo>
                  <a:lnTo>
                    <a:pt x="604336" y="682248"/>
                  </a:lnTo>
                  <a:lnTo>
                    <a:pt x="544957" y="6842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58375" y="5560039"/>
              <a:ext cx="767715" cy="662305"/>
            </a:xfrm>
            <a:custGeom>
              <a:avLst/>
              <a:gdLst/>
              <a:ahLst/>
              <a:cxnLst/>
              <a:rect l="l" t="t" r="r" b="b"/>
              <a:pathLst>
                <a:path w="767715" h="662304">
                  <a:moveTo>
                    <a:pt x="0" y="631767"/>
                  </a:moveTo>
                  <a:lnTo>
                    <a:pt x="52622" y="644806"/>
                  </a:lnTo>
                  <a:lnTo>
                    <a:pt x="107753" y="654378"/>
                  </a:lnTo>
                  <a:lnTo>
                    <a:pt x="165061" y="660275"/>
                  </a:lnTo>
                  <a:lnTo>
                    <a:pt x="224213" y="662287"/>
                  </a:lnTo>
                  <a:lnTo>
                    <a:pt x="283365" y="660275"/>
                  </a:lnTo>
                  <a:lnTo>
                    <a:pt x="340672" y="654378"/>
                  </a:lnTo>
                  <a:lnTo>
                    <a:pt x="395803" y="644806"/>
                  </a:lnTo>
                  <a:lnTo>
                    <a:pt x="448427" y="631767"/>
                  </a:lnTo>
                  <a:lnTo>
                    <a:pt x="498212" y="615471"/>
                  </a:lnTo>
                  <a:lnTo>
                    <a:pt x="544827" y="596127"/>
                  </a:lnTo>
                  <a:lnTo>
                    <a:pt x="587942" y="573944"/>
                  </a:lnTo>
                  <a:lnTo>
                    <a:pt x="627224" y="549132"/>
                  </a:lnTo>
                  <a:lnTo>
                    <a:pt x="662344" y="521899"/>
                  </a:lnTo>
                  <a:lnTo>
                    <a:pt x="692969" y="492455"/>
                  </a:lnTo>
                  <a:lnTo>
                    <a:pt x="718768" y="461009"/>
                  </a:lnTo>
                  <a:lnTo>
                    <a:pt x="739411" y="427770"/>
                  </a:lnTo>
                  <a:lnTo>
                    <a:pt x="763901" y="356750"/>
                  </a:lnTo>
                  <a:lnTo>
                    <a:pt x="767087" y="319387"/>
                  </a:lnTo>
                  <a:lnTo>
                    <a:pt x="763901" y="282024"/>
                  </a:lnTo>
                  <a:lnTo>
                    <a:pt x="739411" y="211004"/>
                  </a:lnTo>
                  <a:lnTo>
                    <a:pt x="718768" y="177765"/>
                  </a:lnTo>
                  <a:lnTo>
                    <a:pt x="692969" y="146319"/>
                  </a:lnTo>
                  <a:lnTo>
                    <a:pt x="662344" y="116875"/>
                  </a:lnTo>
                  <a:lnTo>
                    <a:pt x="627224" y="89642"/>
                  </a:lnTo>
                  <a:lnTo>
                    <a:pt x="587942" y="64829"/>
                  </a:lnTo>
                  <a:lnTo>
                    <a:pt x="544827" y="42647"/>
                  </a:lnTo>
                  <a:lnTo>
                    <a:pt x="498212" y="23303"/>
                  </a:lnTo>
                  <a:lnTo>
                    <a:pt x="448427" y="7007"/>
                  </a:lnTo>
                  <a:lnTo>
                    <a:pt x="420145" y="0"/>
                  </a:lnTo>
                </a:path>
              </a:pathLst>
            </a:custGeom>
            <a:ln w="190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12246508" y="5554007"/>
            <a:ext cx="863600" cy="668655"/>
          </a:xfrm>
          <a:custGeom>
            <a:avLst/>
            <a:gdLst/>
            <a:ahLst/>
            <a:cxnLst/>
            <a:rect l="l" t="t" r="r" b="b"/>
            <a:pathLst>
              <a:path w="863600" h="668654">
                <a:moveTo>
                  <a:pt x="0" y="602158"/>
                </a:moveTo>
                <a:lnTo>
                  <a:pt x="45233" y="620929"/>
                </a:lnTo>
              </a:path>
              <a:path w="863600" h="668654">
                <a:moveTo>
                  <a:pt x="46615" y="621502"/>
                </a:moveTo>
                <a:lnTo>
                  <a:pt x="96400" y="637798"/>
                </a:lnTo>
                <a:lnTo>
                  <a:pt x="149023" y="650837"/>
                </a:lnTo>
                <a:lnTo>
                  <a:pt x="204154" y="660409"/>
                </a:lnTo>
                <a:lnTo>
                  <a:pt x="261461" y="666306"/>
                </a:lnTo>
                <a:lnTo>
                  <a:pt x="320614" y="668318"/>
                </a:lnTo>
                <a:lnTo>
                  <a:pt x="379766" y="666306"/>
                </a:lnTo>
                <a:lnTo>
                  <a:pt x="437073" y="660409"/>
                </a:lnTo>
                <a:lnTo>
                  <a:pt x="492204" y="650837"/>
                </a:lnTo>
                <a:lnTo>
                  <a:pt x="544827" y="637798"/>
                </a:lnTo>
                <a:lnTo>
                  <a:pt x="594613" y="621502"/>
                </a:lnTo>
                <a:lnTo>
                  <a:pt x="641228" y="602158"/>
                </a:lnTo>
                <a:lnTo>
                  <a:pt x="684343" y="579976"/>
                </a:lnTo>
                <a:lnTo>
                  <a:pt x="723625" y="555163"/>
                </a:lnTo>
                <a:lnTo>
                  <a:pt x="758745" y="527930"/>
                </a:lnTo>
                <a:lnTo>
                  <a:pt x="789370" y="498486"/>
                </a:lnTo>
                <a:lnTo>
                  <a:pt x="815169" y="467040"/>
                </a:lnTo>
                <a:lnTo>
                  <a:pt x="835812" y="433801"/>
                </a:lnTo>
                <a:lnTo>
                  <a:pt x="860302" y="362781"/>
                </a:lnTo>
                <a:lnTo>
                  <a:pt x="863488" y="325418"/>
                </a:lnTo>
                <a:lnTo>
                  <a:pt x="860302" y="288055"/>
                </a:lnTo>
                <a:lnTo>
                  <a:pt x="835812" y="217035"/>
                </a:lnTo>
                <a:lnTo>
                  <a:pt x="815169" y="183796"/>
                </a:lnTo>
                <a:lnTo>
                  <a:pt x="789370" y="152350"/>
                </a:lnTo>
                <a:lnTo>
                  <a:pt x="758745" y="122906"/>
                </a:lnTo>
                <a:lnTo>
                  <a:pt x="723625" y="95673"/>
                </a:lnTo>
                <a:lnTo>
                  <a:pt x="684343" y="70861"/>
                </a:lnTo>
                <a:lnTo>
                  <a:pt x="641228" y="48678"/>
                </a:lnTo>
                <a:lnTo>
                  <a:pt x="594613" y="29334"/>
                </a:lnTo>
                <a:lnTo>
                  <a:pt x="544827" y="13038"/>
                </a:lnTo>
                <a:lnTo>
                  <a:pt x="492205" y="0"/>
                </a:lnTo>
              </a:path>
            </a:pathLst>
          </a:custGeom>
          <a:ln w="190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14127443" y="5544435"/>
            <a:ext cx="767715" cy="678180"/>
          </a:xfrm>
          <a:custGeom>
            <a:avLst/>
            <a:gdLst/>
            <a:ahLst/>
            <a:cxnLst/>
            <a:rect l="l" t="t" r="r" b="b"/>
            <a:pathLst>
              <a:path w="767715" h="678179">
                <a:moveTo>
                  <a:pt x="0" y="647371"/>
                </a:moveTo>
                <a:lnTo>
                  <a:pt x="30272" y="654871"/>
                </a:lnTo>
              </a:path>
              <a:path w="767715" h="678179">
                <a:moveTo>
                  <a:pt x="52622" y="660409"/>
                </a:moveTo>
                <a:lnTo>
                  <a:pt x="107753" y="669982"/>
                </a:lnTo>
                <a:lnTo>
                  <a:pt x="165060" y="675878"/>
                </a:lnTo>
                <a:lnTo>
                  <a:pt x="224213" y="677890"/>
                </a:lnTo>
                <a:lnTo>
                  <a:pt x="283365" y="675878"/>
                </a:lnTo>
                <a:lnTo>
                  <a:pt x="340672" y="669982"/>
                </a:lnTo>
                <a:lnTo>
                  <a:pt x="395803" y="660409"/>
                </a:lnTo>
                <a:lnTo>
                  <a:pt x="448427" y="647370"/>
                </a:lnTo>
                <a:lnTo>
                  <a:pt x="498212" y="631075"/>
                </a:lnTo>
                <a:lnTo>
                  <a:pt x="544827" y="611731"/>
                </a:lnTo>
                <a:lnTo>
                  <a:pt x="587942" y="589548"/>
                </a:lnTo>
                <a:lnTo>
                  <a:pt x="627224" y="564736"/>
                </a:lnTo>
                <a:lnTo>
                  <a:pt x="662344" y="537503"/>
                </a:lnTo>
                <a:lnTo>
                  <a:pt x="692969" y="508059"/>
                </a:lnTo>
                <a:lnTo>
                  <a:pt x="718768" y="476612"/>
                </a:lnTo>
                <a:lnTo>
                  <a:pt x="739411" y="443373"/>
                </a:lnTo>
                <a:lnTo>
                  <a:pt x="763901" y="372353"/>
                </a:lnTo>
                <a:lnTo>
                  <a:pt x="767087" y="334990"/>
                </a:lnTo>
                <a:lnTo>
                  <a:pt x="763901" y="297628"/>
                </a:lnTo>
                <a:lnTo>
                  <a:pt x="739411" y="226608"/>
                </a:lnTo>
                <a:lnTo>
                  <a:pt x="718768" y="193368"/>
                </a:lnTo>
                <a:lnTo>
                  <a:pt x="692969" y="161922"/>
                </a:lnTo>
                <a:lnTo>
                  <a:pt x="662344" y="132478"/>
                </a:lnTo>
                <a:lnTo>
                  <a:pt x="627224" y="105245"/>
                </a:lnTo>
                <a:lnTo>
                  <a:pt x="587942" y="80433"/>
                </a:lnTo>
                <a:lnTo>
                  <a:pt x="544827" y="58250"/>
                </a:lnTo>
                <a:lnTo>
                  <a:pt x="498212" y="38906"/>
                </a:lnTo>
                <a:lnTo>
                  <a:pt x="448427" y="22610"/>
                </a:lnTo>
                <a:lnTo>
                  <a:pt x="395803" y="9572"/>
                </a:lnTo>
                <a:lnTo>
                  <a:pt x="340673" y="0"/>
                </a:lnTo>
              </a:path>
            </a:pathLst>
          </a:custGeom>
          <a:ln w="190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1" name="object 11" descr=""/>
          <p:cNvGrpSpPr/>
          <p:nvPr/>
        </p:nvGrpSpPr>
        <p:grpSpPr>
          <a:xfrm>
            <a:off x="10239664" y="6777285"/>
            <a:ext cx="1095375" cy="695325"/>
            <a:chOff x="10239664" y="6777285"/>
            <a:chExt cx="1095375" cy="695325"/>
          </a:xfrm>
        </p:grpSpPr>
        <p:sp>
          <p:nvSpPr>
            <p:cNvPr id="12" name="object 12" descr=""/>
            <p:cNvSpPr/>
            <p:nvPr/>
          </p:nvSpPr>
          <p:spPr>
            <a:xfrm>
              <a:off x="10239664" y="6777285"/>
              <a:ext cx="1090295" cy="684530"/>
            </a:xfrm>
            <a:custGeom>
              <a:avLst/>
              <a:gdLst/>
              <a:ahLst/>
              <a:cxnLst/>
              <a:rect l="l" t="t" r="r" b="b"/>
              <a:pathLst>
                <a:path w="1090295" h="684529">
                  <a:moveTo>
                    <a:pt x="544965" y="684255"/>
                  </a:moveTo>
                  <a:lnTo>
                    <a:pt x="485578" y="682248"/>
                  </a:lnTo>
                  <a:lnTo>
                    <a:pt x="428051" y="676365"/>
                  </a:lnTo>
                  <a:lnTo>
                    <a:pt x="372708" y="666814"/>
                  </a:lnTo>
                  <a:lnTo>
                    <a:pt x="319883" y="653804"/>
                  </a:lnTo>
                  <a:lnTo>
                    <a:pt x="269907" y="637545"/>
                  </a:lnTo>
                  <a:lnTo>
                    <a:pt x="223112" y="618245"/>
                  </a:lnTo>
                  <a:lnTo>
                    <a:pt x="179832" y="596112"/>
                  </a:lnTo>
                  <a:lnTo>
                    <a:pt x="140399" y="571355"/>
                  </a:lnTo>
                  <a:lnTo>
                    <a:pt x="105145" y="544184"/>
                  </a:lnTo>
                  <a:lnTo>
                    <a:pt x="74402" y="514806"/>
                  </a:lnTo>
                  <a:lnTo>
                    <a:pt x="48504" y="483431"/>
                  </a:lnTo>
                  <a:lnTo>
                    <a:pt x="27782" y="450267"/>
                  </a:lnTo>
                  <a:lnTo>
                    <a:pt x="3197" y="379407"/>
                  </a:lnTo>
                  <a:lnTo>
                    <a:pt x="0" y="342128"/>
                  </a:lnTo>
                  <a:lnTo>
                    <a:pt x="3197" y="304849"/>
                  </a:lnTo>
                  <a:lnTo>
                    <a:pt x="27782" y="233989"/>
                  </a:lnTo>
                  <a:lnTo>
                    <a:pt x="48504" y="200825"/>
                  </a:lnTo>
                  <a:lnTo>
                    <a:pt x="74402" y="169449"/>
                  </a:lnTo>
                  <a:lnTo>
                    <a:pt x="105145" y="140071"/>
                  </a:lnTo>
                  <a:lnTo>
                    <a:pt x="140399" y="112900"/>
                  </a:lnTo>
                  <a:lnTo>
                    <a:pt x="179832" y="88143"/>
                  </a:lnTo>
                  <a:lnTo>
                    <a:pt x="223112" y="66011"/>
                  </a:lnTo>
                  <a:lnTo>
                    <a:pt x="269907" y="46710"/>
                  </a:lnTo>
                  <a:lnTo>
                    <a:pt x="319883" y="30451"/>
                  </a:lnTo>
                  <a:lnTo>
                    <a:pt x="372708" y="17441"/>
                  </a:lnTo>
                  <a:lnTo>
                    <a:pt x="428051" y="7891"/>
                  </a:lnTo>
                  <a:lnTo>
                    <a:pt x="485578" y="2007"/>
                  </a:lnTo>
                  <a:lnTo>
                    <a:pt x="544957" y="0"/>
                  </a:lnTo>
                  <a:lnTo>
                    <a:pt x="604336" y="2007"/>
                  </a:lnTo>
                  <a:lnTo>
                    <a:pt x="661863" y="7891"/>
                  </a:lnTo>
                  <a:lnTo>
                    <a:pt x="717206" y="17441"/>
                  </a:lnTo>
                  <a:lnTo>
                    <a:pt x="770031" y="30451"/>
                  </a:lnTo>
                  <a:lnTo>
                    <a:pt x="820008" y="46710"/>
                  </a:lnTo>
                  <a:lnTo>
                    <a:pt x="866802" y="66011"/>
                  </a:lnTo>
                  <a:lnTo>
                    <a:pt x="910082" y="88143"/>
                  </a:lnTo>
                  <a:lnTo>
                    <a:pt x="949515" y="112900"/>
                  </a:lnTo>
                  <a:lnTo>
                    <a:pt x="984770" y="140071"/>
                  </a:lnTo>
                  <a:lnTo>
                    <a:pt x="1015512" y="169449"/>
                  </a:lnTo>
                  <a:lnTo>
                    <a:pt x="1041411" y="200825"/>
                  </a:lnTo>
                  <a:lnTo>
                    <a:pt x="1062133" y="233989"/>
                  </a:lnTo>
                  <a:lnTo>
                    <a:pt x="1086717" y="304849"/>
                  </a:lnTo>
                  <a:lnTo>
                    <a:pt x="1089915" y="342128"/>
                  </a:lnTo>
                  <a:lnTo>
                    <a:pt x="1086717" y="379407"/>
                  </a:lnTo>
                  <a:lnTo>
                    <a:pt x="1062133" y="450267"/>
                  </a:lnTo>
                  <a:lnTo>
                    <a:pt x="1041411" y="483431"/>
                  </a:lnTo>
                  <a:lnTo>
                    <a:pt x="1015512" y="514806"/>
                  </a:lnTo>
                  <a:lnTo>
                    <a:pt x="984770" y="544184"/>
                  </a:lnTo>
                  <a:lnTo>
                    <a:pt x="949515" y="571355"/>
                  </a:lnTo>
                  <a:lnTo>
                    <a:pt x="910082" y="596112"/>
                  </a:lnTo>
                  <a:lnTo>
                    <a:pt x="866802" y="618245"/>
                  </a:lnTo>
                  <a:lnTo>
                    <a:pt x="820008" y="637545"/>
                  </a:lnTo>
                  <a:lnTo>
                    <a:pt x="770031" y="653804"/>
                  </a:lnTo>
                  <a:lnTo>
                    <a:pt x="717206" y="666814"/>
                  </a:lnTo>
                  <a:lnTo>
                    <a:pt x="661863" y="676365"/>
                  </a:lnTo>
                  <a:lnTo>
                    <a:pt x="604336" y="682248"/>
                  </a:lnTo>
                  <a:lnTo>
                    <a:pt x="544965" y="6842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0418859" y="6865628"/>
              <a:ext cx="906780" cy="597535"/>
            </a:xfrm>
            <a:custGeom>
              <a:avLst/>
              <a:gdLst/>
              <a:ahLst/>
              <a:cxnLst/>
              <a:rect l="l" t="t" r="r" b="b"/>
              <a:pathLst>
                <a:path w="906779" h="597534">
                  <a:moveTo>
                    <a:pt x="0" y="509114"/>
                  </a:moveTo>
                  <a:lnTo>
                    <a:pt x="43114" y="531297"/>
                  </a:lnTo>
                  <a:lnTo>
                    <a:pt x="89729" y="550641"/>
                  </a:lnTo>
                  <a:lnTo>
                    <a:pt x="139514" y="566937"/>
                  </a:lnTo>
                  <a:lnTo>
                    <a:pt x="192138" y="579975"/>
                  </a:lnTo>
                  <a:lnTo>
                    <a:pt x="247269" y="589548"/>
                  </a:lnTo>
                  <a:lnTo>
                    <a:pt x="304576" y="595445"/>
                  </a:lnTo>
                  <a:lnTo>
                    <a:pt x="363728" y="597457"/>
                  </a:lnTo>
                  <a:lnTo>
                    <a:pt x="422880" y="595445"/>
                  </a:lnTo>
                  <a:lnTo>
                    <a:pt x="480187" y="589548"/>
                  </a:lnTo>
                  <a:lnTo>
                    <a:pt x="535318" y="579975"/>
                  </a:lnTo>
                  <a:lnTo>
                    <a:pt x="587942" y="566937"/>
                  </a:lnTo>
                  <a:lnTo>
                    <a:pt x="637727" y="550641"/>
                  </a:lnTo>
                  <a:lnTo>
                    <a:pt x="684343" y="531297"/>
                  </a:lnTo>
                  <a:lnTo>
                    <a:pt x="727457" y="509114"/>
                  </a:lnTo>
                  <a:lnTo>
                    <a:pt x="766740" y="484302"/>
                  </a:lnTo>
                  <a:lnTo>
                    <a:pt x="801859" y="457069"/>
                  </a:lnTo>
                  <a:lnTo>
                    <a:pt x="832484" y="427625"/>
                  </a:lnTo>
                  <a:lnTo>
                    <a:pt x="858284" y="396179"/>
                  </a:lnTo>
                  <a:lnTo>
                    <a:pt x="878926" y="362940"/>
                  </a:lnTo>
                  <a:lnTo>
                    <a:pt x="903417" y="291919"/>
                  </a:lnTo>
                  <a:lnTo>
                    <a:pt x="906603" y="254557"/>
                  </a:lnTo>
                  <a:lnTo>
                    <a:pt x="903417" y="217194"/>
                  </a:lnTo>
                  <a:lnTo>
                    <a:pt x="878926" y="146174"/>
                  </a:lnTo>
                  <a:lnTo>
                    <a:pt x="858284" y="112935"/>
                  </a:lnTo>
                  <a:lnTo>
                    <a:pt x="832484" y="81488"/>
                  </a:lnTo>
                  <a:lnTo>
                    <a:pt x="801859" y="52044"/>
                  </a:lnTo>
                  <a:lnTo>
                    <a:pt x="766740" y="24812"/>
                  </a:lnTo>
                  <a:lnTo>
                    <a:pt x="727458" y="0"/>
                  </a:lnTo>
                </a:path>
              </a:pathLst>
            </a:custGeom>
            <a:ln w="19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12098366" y="6865628"/>
            <a:ext cx="1012190" cy="597535"/>
          </a:xfrm>
          <a:custGeom>
            <a:avLst/>
            <a:gdLst/>
            <a:ahLst/>
            <a:cxnLst/>
            <a:rect l="l" t="t" r="r" b="b"/>
            <a:pathLst>
              <a:path w="1012190" h="597534">
                <a:moveTo>
                  <a:pt x="0" y="427626"/>
                </a:moveTo>
                <a:lnTo>
                  <a:pt x="21476" y="448274"/>
                </a:lnTo>
              </a:path>
              <a:path w="1012190" h="597534">
                <a:moveTo>
                  <a:pt x="30624" y="457069"/>
                </a:moveTo>
                <a:lnTo>
                  <a:pt x="65743" y="484302"/>
                </a:lnTo>
                <a:lnTo>
                  <a:pt x="105026" y="509114"/>
                </a:lnTo>
                <a:lnTo>
                  <a:pt x="148141" y="531297"/>
                </a:lnTo>
                <a:lnTo>
                  <a:pt x="194756" y="550641"/>
                </a:lnTo>
                <a:lnTo>
                  <a:pt x="244541" y="566937"/>
                </a:lnTo>
                <a:lnTo>
                  <a:pt x="297165" y="579976"/>
                </a:lnTo>
                <a:lnTo>
                  <a:pt x="352296" y="589548"/>
                </a:lnTo>
                <a:lnTo>
                  <a:pt x="409603" y="595445"/>
                </a:lnTo>
                <a:lnTo>
                  <a:pt x="468755" y="597457"/>
                </a:lnTo>
                <a:lnTo>
                  <a:pt x="527907" y="595445"/>
                </a:lnTo>
                <a:lnTo>
                  <a:pt x="585214" y="589548"/>
                </a:lnTo>
                <a:lnTo>
                  <a:pt x="640345" y="579976"/>
                </a:lnTo>
                <a:lnTo>
                  <a:pt x="692969" y="566937"/>
                </a:lnTo>
                <a:lnTo>
                  <a:pt x="742754" y="550641"/>
                </a:lnTo>
                <a:lnTo>
                  <a:pt x="789370" y="531297"/>
                </a:lnTo>
                <a:lnTo>
                  <a:pt x="832484" y="509114"/>
                </a:lnTo>
                <a:lnTo>
                  <a:pt x="871767" y="484302"/>
                </a:lnTo>
                <a:lnTo>
                  <a:pt x="906886" y="457069"/>
                </a:lnTo>
                <a:lnTo>
                  <a:pt x="937511" y="427625"/>
                </a:lnTo>
                <a:lnTo>
                  <a:pt x="963311" y="396179"/>
                </a:lnTo>
                <a:lnTo>
                  <a:pt x="983953" y="362940"/>
                </a:lnTo>
                <a:lnTo>
                  <a:pt x="1008444" y="291920"/>
                </a:lnTo>
                <a:lnTo>
                  <a:pt x="1011629" y="254557"/>
                </a:lnTo>
                <a:lnTo>
                  <a:pt x="1008444" y="217194"/>
                </a:lnTo>
                <a:lnTo>
                  <a:pt x="983953" y="146174"/>
                </a:lnTo>
                <a:lnTo>
                  <a:pt x="963311" y="112935"/>
                </a:lnTo>
                <a:lnTo>
                  <a:pt x="937511" y="81489"/>
                </a:lnTo>
                <a:lnTo>
                  <a:pt x="906886" y="52045"/>
                </a:lnTo>
                <a:lnTo>
                  <a:pt x="871767" y="24812"/>
                </a:lnTo>
                <a:lnTo>
                  <a:pt x="832484" y="0"/>
                </a:lnTo>
              </a:path>
            </a:pathLst>
          </a:custGeom>
          <a:ln w="190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13987927" y="6807806"/>
            <a:ext cx="906780" cy="655320"/>
          </a:xfrm>
          <a:custGeom>
            <a:avLst/>
            <a:gdLst/>
            <a:ahLst/>
            <a:cxnLst/>
            <a:rect l="l" t="t" r="r" b="b"/>
            <a:pathLst>
              <a:path w="906780" h="655320">
                <a:moveTo>
                  <a:pt x="0" y="566937"/>
                </a:moveTo>
                <a:lnTo>
                  <a:pt x="43113" y="589119"/>
                </a:lnTo>
                <a:lnTo>
                  <a:pt x="89729" y="608463"/>
                </a:lnTo>
                <a:lnTo>
                  <a:pt x="139514" y="624759"/>
                </a:lnTo>
                <a:lnTo>
                  <a:pt x="192138" y="637798"/>
                </a:lnTo>
                <a:lnTo>
                  <a:pt x="247269" y="647370"/>
                </a:lnTo>
                <a:lnTo>
                  <a:pt x="304576" y="653267"/>
                </a:lnTo>
                <a:lnTo>
                  <a:pt x="363728" y="655279"/>
                </a:lnTo>
                <a:lnTo>
                  <a:pt x="422880" y="653267"/>
                </a:lnTo>
                <a:lnTo>
                  <a:pt x="480187" y="647370"/>
                </a:lnTo>
                <a:lnTo>
                  <a:pt x="535318" y="637798"/>
                </a:lnTo>
                <a:lnTo>
                  <a:pt x="587942" y="624759"/>
                </a:lnTo>
                <a:lnTo>
                  <a:pt x="637727" y="608463"/>
                </a:lnTo>
                <a:lnTo>
                  <a:pt x="684342" y="589119"/>
                </a:lnTo>
                <a:lnTo>
                  <a:pt x="727457" y="566937"/>
                </a:lnTo>
                <a:lnTo>
                  <a:pt x="766740" y="542124"/>
                </a:lnTo>
                <a:lnTo>
                  <a:pt x="801859" y="514891"/>
                </a:lnTo>
                <a:lnTo>
                  <a:pt x="832484" y="485447"/>
                </a:lnTo>
                <a:lnTo>
                  <a:pt x="858283" y="454001"/>
                </a:lnTo>
                <a:lnTo>
                  <a:pt x="878926" y="420762"/>
                </a:lnTo>
                <a:lnTo>
                  <a:pt x="903417" y="349742"/>
                </a:lnTo>
                <a:lnTo>
                  <a:pt x="906602" y="312379"/>
                </a:lnTo>
                <a:lnTo>
                  <a:pt x="903417" y="275016"/>
                </a:lnTo>
                <a:lnTo>
                  <a:pt x="878926" y="203996"/>
                </a:lnTo>
                <a:lnTo>
                  <a:pt x="858283" y="170757"/>
                </a:lnTo>
                <a:lnTo>
                  <a:pt x="832484" y="139311"/>
                </a:lnTo>
                <a:lnTo>
                  <a:pt x="801859" y="109867"/>
                </a:lnTo>
                <a:lnTo>
                  <a:pt x="766740" y="82634"/>
                </a:lnTo>
                <a:lnTo>
                  <a:pt x="727457" y="57822"/>
                </a:lnTo>
                <a:lnTo>
                  <a:pt x="684342" y="35639"/>
                </a:lnTo>
                <a:lnTo>
                  <a:pt x="637727" y="16295"/>
                </a:lnTo>
                <a:lnTo>
                  <a:pt x="587943" y="0"/>
                </a:lnTo>
              </a:path>
            </a:pathLst>
          </a:custGeom>
          <a:ln w="190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10418859" y="7997131"/>
            <a:ext cx="906780" cy="619760"/>
          </a:xfrm>
          <a:custGeom>
            <a:avLst/>
            <a:gdLst/>
            <a:ahLst/>
            <a:cxnLst/>
            <a:rect l="l" t="t" r="r" b="b"/>
            <a:pathLst>
              <a:path w="906779" h="619759">
                <a:moveTo>
                  <a:pt x="0" y="531298"/>
                </a:moveTo>
                <a:lnTo>
                  <a:pt x="24234" y="543766"/>
                </a:lnTo>
              </a:path>
              <a:path w="906779" h="619759">
                <a:moveTo>
                  <a:pt x="43113" y="553480"/>
                </a:moveTo>
                <a:lnTo>
                  <a:pt x="89729" y="572824"/>
                </a:lnTo>
                <a:lnTo>
                  <a:pt x="139514" y="589120"/>
                </a:lnTo>
                <a:lnTo>
                  <a:pt x="192138" y="602158"/>
                </a:lnTo>
                <a:lnTo>
                  <a:pt x="247269" y="611731"/>
                </a:lnTo>
                <a:lnTo>
                  <a:pt x="304576" y="617628"/>
                </a:lnTo>
                <a:lnTo>
                  <a:pt x="363728" y="619640"/>
                </a:lnTo>
                <a:lnTo>
                  <a:pt x="422880" y="617628"/>
                </a:lnTo>
                <a:lnTo>
                  <a:pt x="480187" y="611731"/>
                </a:lnTo>
                <a:lnTo>
                  <a:pt x="535318" y="602158"/>
                </a:lnTo>
                <a:lnTo>
                  <a:pt x="587942" y="589120"/>
                </a:lnTo>
                <a:lnTo>
                  <a:pt x="637727" y="572824"/>
                </a:lnTo>
                <a:lnTo>
                  <a:pt x="684342" y="553480"/>
                </a:lnTo>
                <a:lnTo>
                  <a:pt x="727457" y="531297"/>
                </a:lnTo>
                <a:lnTo>
                  <a:pt x="766740" y="506485"/>
                </a:lnTo>
                <a:lnTo>
                  <a:pt x="801859" y="479252"/>
                </a:lnTo>
                <a:lnTo>
                  <a:pt x="832484" y="449808"/>
                </a:lnTo>
                <a:lnTo>
                  <a:pt x="858283" y="418362"/>
                </a:lnTo>
                <a:lnTo>
                  <a:pt x="878926" y="385123"/>
                </a:lnTo>
                <a:lnTo>
                  <a:pt x="903417" y="314102"/>
                </a:lnTo>
                <a:lnTo>
                  <a:pt x="906602" y="276740"/>
                </a:lnTo>
                <a:lnTo>
                  <a:pt x="903417" y="239377"/>
                </a:lnTo>
                <a:lnTo>
                  <a:pt x="878926" y="168357"/>
                </a:lnTo>
                <a:lnTo>
                  <a:pt x="858283" y="135118"/>
                </a:lnTo>
                <a:lnTo>
                  <a:pt x="832484" y="103671"/>
                </a:lnTo>
                <a:lnTo>
                  <a:pt x="801859" y="74227"/>
                </a:lnTo>
                <a:lnTo>
                  <a:pt x="766740" y="46995"/>
                </a:lnTo>
                <a:lnTo>
                  <a:pt x="727457" y="22182"/>
                </a:lnTo>
                <a:lnTo>
                  <a:pt x="684342" y="0"/>
                </a:lnTo>
              </a:path>
            </a:pathLst>
          </a:custGeom>
          <a:ln w="190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12128991" y="7977787"/>
            <a:ext cx="981075" cy="639445"/>
          </a:xfrm>
          <a:custGeom>
            <a:avLst/>
            <a:gdLst/>
            <a:ahLst/>
            <a:cxnLst/>
            <a:rect l="l" t="t" r="r" b="b"/>
            <a:pathLst>
              <a:path w="981075" h="639445">
                <a:moveTo>
                  <a:pt x="0" y="498596"/>
                </a:moveTo>
                <a:lnTo>
                  <a:pt x="35119" y="525828"/>
                </a:lnTo>
                <a:lnTo>
                  <a:pt x="74401" y="550641"/>
                </a:lnTo>
                <a:lnTo>
                  <a:pt x="117516" y="572824"/>
                </a:lnTo>
                <a:lnTo>
                  <a:pt x="164131" y="592167"/>
                </a:lnTo>
                <a:lnTo>
                  <a:pt x="213916" y="608463"/>
                </a:lnTo>
                <a:lnTo>
                  <a:pt x="266540" y="621502"/>
                </a:lnTo>
                <a:lnTo>
                  <a:pt x="321671" y="631074"/>
                </a:lnTo>
                <a:lnTo>
                  <a:pt x="378978" y="636971"/>
                </a:lnTo>
                <a:lnTo>
                  <a:pt x="438130" y="638983"/>
                </a:lnTo>
                <a:lnTo>
                  <a:pt x="497282" y="636971"/>
                </a:lnTo>
                <a:lnTo>
                  <a:pt x="554590" y="631074"/>
                </a:lnTo>
                <a:lnTo>
                  <a:pt x="609721" y="621502"/>
                </a:lnTo>
                <a:lnTo>
                  <a:pt x="662344" y="608463"/>
                </a:lnTo>
                <a:lnTo>
                  <a:pt x="712129" y="592167"/>
                </a:lnTo>
                <a:lnTo>
                  <a:pt x="758745" y="572824"/>
                </a:lnTo>
                <a:lnTo>
                  <a:pt x="801859" y="550641"/>
                </a:lnTo>
                <a:lnTo>
                  <a:pt x="841142" y="525828"/>
                </a:lnTo>
                <a:lnTo>
                  <a:pt x="876261" y="498596"/>
                </a:lnTo>
                <a:lnTo>
                  <a:pt x="906886" y="469152"/>
                </a:lnTo>
                <a:lnTo>
                  <a:pt x="932686" y="437705"/>
                </a:lnTo>
                <a:lnTo>
                  <a:pt x="953328" y="404466"/>
                </a:lnTo>
                <a:lnTo>
                  <a:pt x="977819" y="333446"/>
                </a:lnTo>
                <a:lnTo>
                  <a:pt x="981005" y="296083"/>
                </a:lnTo>
                <a:lnTo>
                  <a:pt x="977819" y="258721"/>
                </a:lnTo>
                <a:lnTo>
                  <a:pt x="953328" y="187700"/>
                </a:lnTo>
                <a:lnTo>
                  <a:pt x="932686" y="154461"/>
                </a:lnTo>
                <a:lnTo>
                  <a:pt x="906886" y="123015"/>
                </a:lnTo>
                <a:lnTo>
                  <a:pt x="876261" y="93571"/>
                </a:lnTo>
                <a:lnTo>
                  <a:pt x="841142" y="66338"/>
                </a:lnTo>
                <a:lnTo>
                  <a:pt x="801859" y="41526"/>
                </a:lnTo>
                <a:lnTo>
                  <a:pt x="758745" y="19343"/>
                </a:lnTo>
                <a:lnTo>
                  <a:pt x="712130" y="0"/>
                </a:lnTo>
              </a:path>
            </a:pathLst>
          </a:custGeom>
          <a:ln w="19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14031041" y="7961491"/>
            <a:ext cx="863600" cy="655320"/>
          </a:xfrm>
          <a:custGeom>
            <a:avLst/>
            <a:gdLst/>
            <a:ahLst/>
            <a:cxnLst/>
            <a:rect l="l" t="t" r="r" b="b"/>
            <a:pathLst>
              <a:path w="863600" h="655320">
                <a:moveTo>
                  <a:pt x="0" y="589120"/>
                </a:moveTo>
                <a:lnTo>
                  <a:pt x="46615" y="608464"/>
                </a:lnTo>
                <a:lnTo>
                  <a:pt x="96400" y="624759"/>
                </a:lnTo>
                <a:lnTo>
                  <a:pt x="149024" y="637798"/>
                </a:lnTo>
                <a:lnTo>
                  <a:pt x="204155" y="647371"/>
                </a:lnTo>
                <a:lnTo>
                  <a:pt x="261462" y="653267"/>
                </a:lnTo>
                <a:lnTo>
                  <a:pt x="320614" y="655279"/>
                </a:lnTo>
                <a:lnTo>
                  <a:pt x="379766" y="653267"/>
                </a:lnTo>
                <a:lnTo>
                  <a:pt x="437073" y="647371"/>
                </a:lnTo>
                <a:lnTo>
                  <a:pt x="492204" y="637798"/>
                </a:lnTo>
                <a:lnTo>
                  <a:pt x="544828" y="624759"/>
                </a:lnTo>
                <a:lnTo>
                  <a:pt x="594613" y="608464"/>
                </a:lnTo>
                <a:lnTo>
                  <a:pt x="641228" y="589120"/>
                </a:lnTo>
                <a:lnTo>
                  <a:pt x="684343" y="566937"/>
                </a:lnTo>
                <a:lnTo>
                  <a:pt x="723625" y="542125"/>
                </a:lnTo>
                <a:lnTo>
                  <a:pt x="758745" y="514892"/>
                </a:lnTo>
                <a:lnTo>
                  <a:pt x="789370" y="485448"/>
                </a:lnTo>
                <a:lnTo>
                  <a:pt x="815169" y="454001"/>
                </a:lnTo>
                <a:lnTo>
                  <a:pt x="835812" y="420762"/>
                </a:lnTo>
                <a:lnTo>
                  <a:pt x="860303" y="349742"/>
                </a:lnTo>
                <a:lnTo>
                  <a:pt x="863488" y="312379"/>
                </a:lnTo>
                <a:lnTo>
                  <a:pt x="860303" y="275017"/>
                </a:lnTo>
                <a:lnTo>
                  <a:pt x="835812" y="203997"/>
                </a:lnTo>
                <a:lnTo>
                  <a:pt x="815169" y="170757"/>
                </a:lnTo>
                <a:lnTo>
                  <a:pt x="789370" y="139311"/>
                </a:lnTo>
                <a:lnTo>
                  <a:pt x="758745" y="109867"/>
                </a:lnTo>
                <a:lnTo>
                  <a:pt x="723625" y="82634"/>
                </a:lnTo>
                <a:lnTo>
                  <a:pt x="684343" y="57822"/>
                </a:lnTo>
                <a:lnTo>
                  <a:pt x="641228" y="35639"/>
                </a:lnTo>
                <a:lnTo>
                  <a:pt x="594613" y="16295"/>
                </a:lnTo>
                <a:lnTo>
                  <a:pt x="544828" y="0"/>
                </a:lnTo>
              </a:path>
            </a:pathLst>
          </a:custGeom>
          <a:ln w="190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7259300" cy="10287000"/>
            <a:chOff x="0" y="0"/>
            <a:chExt cx="17259300" cy="10287000"/>
          </a:xfrm>
        </p:grpSpPr>
        <p:sp>
          <p:nvSpPr>
            <p:cNvPr id="3" name="object 3" descr=""/>
            <p:cNvSpPr/>
            <p:nvPr/>
          </p:nvSpPr>
          <p:spPr>
            <a:xfrm>
              <a:off x="6709964" y="3555575"/>
              <a:ext cx="9108440" cy="5966460"/>
            </a:xfrm>
            <a:custGeom>
              <a:avLst/>
              <a:gdLst/>
              <a:ahLst/>
              <a:cxnLst/>
              <a:rect l="l" t="t" r="r" b="b"/>
              <a:pathLst>
                <a:path w="9108440" h="5966459">
                  <a:moveTo>
                    <a:pt x="0" y="0"/>
                  </a:moveTo>
                  <a:lnTo>
                    <a:pt x="9107892" y="0"/>
                  </a:lnTo>
                  <a:lnTo>
                    <a:pt x="9107892" y="5966000"/>
                  </a:lnTo>
                  <a:lnTo>
                    <a:pt x="0" y="5966000"/>
                  </a:lnTo>
                  <a:lnTo>
                    <a:pt x="0" y="0"/>
                  </a:lnTo>
                </a:path>
              </a:pathLst>
            </a:custGeom>
            <a:ln w="380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1589722" y="6144642"/>
              <a:ext cx="791210" cy="405130"/>
            </a:xfrm>
            <a:custGeom>
              <a:avLst/>
              <a:gdLst/>
              <a:ahLst/>
              <a:cxnLst/>
              <a:rect l="l" t="t" r="r" b="b"/>
              <a:pathLst>
                <a:path w="791209" h="405129">
                  <a:moveTo>
                    <a:pt x="71009" y="0"/>
                  </a:moveTo>
                  <a:lnTo>
                    <a:pt x="32350" y="43871"/>
                  </a:lnTo>
                  <a:lnTo>
                    <a:pt x="3757" y="109799"/>
                  </a:lnTo>
                  <a:lnTo>
                    <a:pt x="0" y="145082"/>
                  </a:lnTo>
                  <a:lnTo>
                    <a:pt x="3757" y="180365"/>
                  </a:lnTo>
                  <a:lnTo>
                    <a:pt x="32350" y="246293"/>
                  </a:lnTo>
                  <a:lnTo>
                    <a:pt x="56203" y="276319"/>
                  </a:lnTo>
                  <a:lnTo>
                    <a:pt x="85774" y="303972"/>
                  </a:lnTo>
                  <a:lnTo>
                    <a:pt x="120572" y="328943"/>
                  </a:lnTo>
                  <a:lnTo>
                    <a:pt x="160106" y="350923"/>
                  </a:lnTo>
                  <a:lnTo>
                    <a:pt x="203886" y="369601"/>
                  </a:lnTo>
                  <a:lnTo>
                    <a:pt x="251422" y="384668"/>
                  </a:lnTo>
                  <a:lnTo>
                    <a:pt x="302223" y="395813"/>
                  </a:lnTo>
                  <a:lnTo>
                    <a:pt x="355799" y="402728"/>
                  </a:lnTo>
                  <a:lnTo>
                    <a:pt x="411658" y="405101"/>
                  </a:lnTo>
                  <a:lnTo>
                    <a:pt x="467518" y="402728"/>
                  </a:lnTo>
                  <a:lnTo>
                    <a:pt x="521094" y="395813"/>
                  </a:lnTo>
                  <a:lnTo>
                    <a:pt x="571895" y="384668"/>
                  </a:lnTo>
                  <a:lnTo>
                    <a:pt x="619431" y="369601"/>
                  </a:lnTo>
                  <a:lnTo>
                    <a:pt x="663211" y="350923"/>
                  </a:lnTo>
                  <a:lnTo>
                    <a:pt x="702745" y="328943"/>
                  </a:lnTo>
                  <a:lnTo>
                    <a:pt x="737543" y="303972"/>
                  </a:lnTo>
                  <a:lnTo>
                    <a:pt x="767114" y="276319"/>
                  </a:lnTo>
                  <a:lnTo>
                    <a:pt x="790967" y="246293"/>
                  </a:lnTo>
                </a:path>
              </a:pathLst>
            </a:custGeom>
            <a:ln w="190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28700" y="6099490"/>
              <a:ext cx="737870" cy="450850"/>
            </a:xfrm>
            <a:custGeom>
              <a:avLst/>
              <a:gdLst/>
              <a:ahLst/>
              <a:cxnLst/>
              <a:rect l="l" t="t" r="r" b="b"/>
              <a:pathLst>
                <a:path w="737869" h="450850">
                  <a:moveTo>
                    <a:pt x="0" y="349125"/>
                  </a:moveTo>
                  <a:lnTo>
                    <a:pt x="34797" y="374096"/>
                  </a:lnTo>
                  <a:lnTo>
                    <a:pt x="74331" y="396076"/>
                  </a:lnTo>
                  <a:lnTo>
                    <a:pt x="118111" y="414754"/>
                  </a:lnTo>
                  <a:lnTo>
                    <a:pt x="165647" y="429820"/>
                  </a:lnTo>
                  <a:lnTo>
                    <a:pt x="216448" y="440966"/>
                  </a:lnTo>
                  <a:lnTo>
                    <a:pt x="270024" y="447880"/>
                  </a:lnTo>
                  <a:lnTo>
                    <a:pt x="325884" y="450254"/>
                  </a:lnTo>
                  <a:lnTo>
                    <a:pt x="381743" y="447880"/>
                  </a:lnTo>
                  <a:lnTo>
                    <a:pt x="435319" y="440966"/>
                  </a:lnTo>
                  <a:lnTo>
                    <a:pt x="486120" y="429820"/>
                  </a:lnTo>
                  <a:lnTo>
                    <a:pt x="533656" y="414754"/>
                  </a:lnTo>
                  <a:lnTo>
                    <a:pt x="577436" y="396076"/>
                  </a:lnTo>
                  <a:lnTo>
                    <a:pt x="616970" y="374096"/>
                  </a:lnTo>
                  <a:lnTo>
                    <a:pt x="651768" y="349125"/>
                  </a:lnTo>
                  <a:lnTo>
                    <a:pt x="681339" y="321471"/>
                  </a:lnTo>
                  <a:lnTo>
                    <a:pt x="705192" y="291446"/>
                  </a:lnTo>
                  <a:lnTo>
                    <a:pt x="733785" y="225518"/>
                  </a:lnTo>
                  <a:lnTo>
                    <a:pt x="737543" y="190234"/>
                  </a:lnTo>
                  <a:lnTo>
                    <a:pt x="733785" y="154951"/>
                  </a:lnTo>
                  <a:lnTo>
                    <a:pt x="705192" y="89023"/>
                  </a:lnTo>
                  <a:lnTo>
                    <a:pt x="681339" y="58998"/>
                  </a:lnTo>
                  <a:lnTo>
                    <a:pt x="651768" y="31344"/>
                  </a:lnTo>
                  <a:lnTo>
                    <a:pt x="616970" y="6373"/>
                  </a:lnTo>
                  <a:lnTo>
                    <a:pt x="605507" y="0"/>
                  </a:lnTo>
                </a:path>
              </a:pathLst>
            </a:custGeom>
            <a:ln w="19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4352331" y="6130166"/>
              <a:ext cx="767715" cy="419734"/>
            </a:xfrm>
            <a:custGeom>
              <a:avLst/>
              <a:gdLst/>
              <a:ahLst/>
              <a:cxnLst/>
              <a:rect l="l" t="t" r="r" b="b"/>
              <a:pathLst>
                <a:path w="767715" h="419734">
                  <a:moveTo>
                    <a:pt x="0" y="290795"/>
                  </a:moveTo>
                  <a:lnTo>
                    <a:pt x="29570" y="318448"/>
                  </a:lnTo>
                  <a:lnTo>
                    <a:pt x="64368" y="343419"/>
                  </a:lnTo>
                  <a:lnTo>
                    <a:pt x="103902" y="365399"/>
                  </a:lnTo>
                  <a:lnTo>
                    <a:pt x="147683" y="384077"/>
                  </a:lnTo>
                  <a:lnTo>
                    <a:pt x="195218" y="399143"/>
                  </a:lnTo>
                  <a:lnTo>
                    <a:pt x="246019" y="410289"/>
                  </a:lnTo>
                  <a:lnTo>
                    <a:pt x="299595" y="417203"/>
                  </a:lnTo>
                  <a:lnTo>
                    <a:pt x="355455" y="419577"/>
                  </a:lnTo>
                  <a:lnTo>
                    <a:pt x="411314" y="417203"/>
                  </a:lnTo>
                  <a:lnTo>
                    <a:pt x="464890" y="410289"/>
                  </a:lnTo>
                  <a:lnTo>
                    <a:pt x="515691" y="399143"/>
                  </a:lnTo>
                  <a:lnTo>
                    <a:pt x="563227" y="384077"/>
                  </a:lnTo>
                  <a:lnTo>
                    <a:pt x="607007" y="365399"/>
                  </a:lnTo>
                  <a:lnTo>
                    <a:pt x="646542" y="343419"/>
                  </a:lnTo>
                  <a:lnTo>
                    <a:pt x="681339" y="318448"/>
                  </a:lnTo>
                  <a:lnTo>
                    <a:pt x="710910" y="290794"/>
                  </a:lnTo>
                  <a:lnTo>
                    <a:pt x="734763" y="260769"/>
                  </a:lnTo>
                  <a:lnTo>
                    <a:pt x="763356" y="194841"/>
                  </a:lnTo>
                  <a:lnTo>
                    <a:pt x="767114" y="159558"/>
                  </a:lnTo>
                  <a:lnTo>
                    <a:pt x="763356" y="124274"/>
                  </a:lnTo>
                  <a:lnTo>
                    <a:pt x="752409" y="90434"/>
                  </a:lnTo>
                  <a:lnTo>
                    <a:pt x="734763" y="58346"/>
                  </a:lnTo>
                  <a:lnTo>
                    <a:pt x="710910" y="28321"/>
                  </a:lnTo>
                  <a:lnTo>
                    <a:pt x="681339" y="667"/>
                  </a:lnTo>
                  <a:lnTo>
                    <a:pt x="680409" y="0"/>
                  </a:lnTo>
                </a:path>
              </a:pathLst>
            </a:custGeom>
            <a:ln w="190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6709985" y="6701911"/>
              <a:ext cx="9108440" cy="25400"/>
            </a:xfrm>
            <a:custGeom>
              <a:avLst/>
              <a:gdLst/>
              <a:ahLst/>
              <a:cxnLst/>
              <a:rect l="l" t="t" r="r" b="b"/>
              <a:pathLst>
                <a:path w="9108440" h="25400">
                  <a:moveTo>
                    <a:pt x="0" y="25170"/>
                  </a:moveTo>
                  <a:lnTo>
                    <a:pt x="9107969" y="0"/>
                  </a:lnTo>
                </a:path>
              </a:pathLst>
            </a:custGeom>
            <a:ln w="21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709973" y="7658646"/>
              <a:ext cx="9108440" cy="25400"/>
            </a:xfrm>
            <a:custGeom>
              <a:avLst/>
              <a:gdLst/>
              <a:ahLst/>
              <a:cxnLst/>
              <a:rect l="l" t="t" r="r" b="b"/>
              <a:pathLst>
                <a:path w="9108440" h="25400">
                  <a:moveTo>
                    <a:pt x="0" y="25170"/>
                  </a:moveTo>
                  <a:lnTo>
                    <a:pt x="9107969" y="0"/>
                  </a:lnTo>
                </a:path>
              </a:pathLst>
            </a:custGeom>
            <a:ln w="21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709998" y="8585616"/>
              <a:ext cx="9108440" cy="25400"/>
            </a:xfrm>
            <a:custGeom>
              <a:avLst/>
              <a:gdLst/>
              <a:ahLst/>
              <a:cxnLst/>
              <a:rect l="l" t="t" r="r" b="b"/>
              <a:pathLst>
                <a:path w="9108440" h="25400">
                  <a:moveTo>
                    <a:pt x="0" y="25170"/>
                  </a:moveTo>
                  <a:lnTo>
                    <a:pt x="9107969" y="0"/>
                  </a:lnTo>
                </a:path>
              </a:pathLst>
            </a:custGeom>
            <a:ln w="21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709986" y="3564769"/>
              <a:ext cx="9107170" cy="1617980"/>
            </a:xfrm>
            <a:custGeom>
              <a:avLst/>
              <a:gdLst/>
              <a:ahLst/>
              <a:cxnLst/>
              <a:rect l="l" t="t" r="r" b="b"/>
              <a:pathLst>
                <a:path w="9107169" h="1617979">
                  <a:moveTo>
                    <a:pt x="9107083" y="1617474"/>
                  </a:moveTo>
                  <a:lnTo>
                    <a:pt x="0" y="1617474"/>
                  </a:lnTo>
                  <a:lnTo>
                    <a:pt x="0" y="0"/>
                  </a:lnTo>
                  <a:lnTo>
                    <a:pt x="9107083" y="0"/>
                  </a:lnTo>
                  <a:lnTo>
                    <a:pt x="9107083" y="161747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710114" y="3564769"/>
              <a:ext cx="9107805" cy="1625600"/>
            </a:xfrm>
            <a:custGeom>
              <a:avLst/>
              <a:gdLst/>
              <a:ahLst/>
              <a:cxnLst/>
              <a:rect l="l" t="t" r="r" b="b"/>
              <a:pathLst>
                <a:path w="9107805" h="1625600">
                  <a:moveTo>
                    <a:pt x="0" y="0"/>
                  </a:moveTo>
                  <a:lnTo>
                    <a:pt x="9107645" y="0"/>
                  </a:lnTo>
                  <a:lnTo>
                    <a:pt x="9107645" y="1625121"/>
                  </a:lnTo>
                  <a:lnTo>
                    <a:pt x="0" y="1625121"/>
                  </a:lnTo>
                  <a:lnTo>
                    <a:pt x="0" y="0"/>
                  </a:lnTo>
                </a:path>
              </a:pathLst>
            </a:custGeom>
            <a:ln w="381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709973" y="5174431"/>
              <a:ext cx="9108440" cy="12700"/>
            </a:xfrm>
            <a:custGeom>
              <a:avLst/>
              <a:gdLst/>
              <a:ahLst/>
              <a:cxnLst/>
              <a:rect l="l" t="t" r="r" b="b"/>
              <a:pathLst>
                <a:path w="9108440" h="12700">
                  <a:moveTo>
                    <a:pt x="0" y="12585"/>
                  </a:moveTo>
                  <a:lnTo>
                    <a:pt x="9107967" y="0"/>
                  </a:lnTo>
                </a:path>
              </a:pathLst>
            </a:custGeom>
            <a:ln w="21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7062287" y="6027405"/>
            <a:ext cx="2234565" cy="32524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25"/>
              </a:spcBef>
            </a:pPr>
            <a:r>
              <a:rPr dirty="0" sz="3100" spc="155">
                <a:latin typeface="Calibri"/>
                <a:cs typeface="Calibri"/>
              </a:rPr>
              <a:t>Candidate</a:t>
            </a:r>
            <a:r>
              <a:rPr dirty="0" sz="3100" spc="120">
                <a:latin typeface="Calibri"/>
                <a:cs typeface="Calibri"/>
              </a:rPr>
              <a:t> </a:t>
            </a:r>
            <a:r>
              <a:rPr dirty="0" sz="3100" spc="415">
                <a:latin typeface="Calibri"/>
                <a:cs typeface="Calibri"/>
              </a:rPr>
              <a:t>A</a:t>
            </a:r>
            <a:endParaRPr sz="3100">
              <a:latin typeface="Calibri"/>
              <a:cs typeface="Calibri"/>
            </a:endParaRPr>
          </a:p>
          <a:p>
            <a:pPr algn="just" marL="12700" marR="5080">
              <a:lnSpc>
                <a:spcPct val="193800"/>
              </a:lnSpc>
              <a:spcBef>
                <a:spcPts val="25"/>
              </a:spcBef>
            </a:pPr>
            <a:r>
              <a:rPr dirty="0" sz="3100" spc="155">
                <a:latin typeface="Calibri"/>
                <a:cs typeface="Calibri"/>
              </a:rPr>
              <a:t>Candidate</a:t>
            </a:r>
            <a:r>
              <a:rPr dirty="0" sz="3100" spc="120">
                <a:latin typeface="Calibri"/>
                <a:cs typeface="Calibri"/>
              </a:rPr>
              <a:t> </a:t>
            </a:r>
            <a:r>
              <a:rPr dirty="0" sz="3100" spc="350">
                <a:latin typeface="Calibri"/>
                <a:cs typeface="Calibri"/>
              </a:rPr>
              <a:t>B </a:t>
            </a:r>
            <a:r>
              <a:rPr dirty="0" sz="3100" spc="155">
                <a:latin typeface="Calibri"/>
                <a:cs typeface="Calibri"/>
              </a:rPr>
              <a:t>Candidate</a:t>
            </a:r>
            <a:r>
              <a:rPr dirty="0" sz="3100" spc="120">
                <a:latin typeface="Calibri"/>
                <a:cs typeface="Calibri"/>
              </a:rPr>
              <a:t> </a:t>
            </a:r>
            <a:r>
              <a:rPr dirty="0" sz="3100" spc="409">
                <a:latin typeface="Calibri"/>
                <a:cs typeface="Calibri"/>
              </a:rPr>
              <a:t>C </a:t>
            </a:r>
            <a:r>
              <a:rPr dirty="0" sz="3100" spc="155">
                <a:latin typeface="Calibri"/>
                <a:cs typeface="Calibri"/>
              </a:rPr>
              <a:t>Candidate</a:t>
            </a:r>
            <a:r>
              <a:rPr dirty="0" sz="3100" spc="120">
                <a:latin typeface="Calibri"/>
                <a:cs typeface="Calibri"/>
              </a:rPr>
              <a:t> </a:t>
            </a:r>
            <a:r>
              <a:rPr dirty="0" sz="3100" spc="350">
                <a:latin typeface="Calibri"/>
                <a:cs typeface="Calibri"/>
              </a:rPr>
              <a:t>D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4554750" y="5335342"/>
            <a:ext cx="264160" cy="50228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100" spc="300" b="1">
                <a:latin typeface="Calibri"/>
                <a:cs typeface="Calibri"/>
              </a:rPr>
              <a:t>3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709986" y="3732841"/>
            <a:ext cx="9088755" cy="210439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364490">
              <a:lnSpc>
                <a:spcPct val="100000"/>
              </a:lnSpc>
              <a:spcBef>
                <a:spcPts val="720"/>
              </a:spcBef>
            </a:pPr>
            <a:r>
              <a:rPr dirty="0" sz="3100" spc="285" b="1">
                <a:latin typeface="Calibri"/>
                <a:cs typeface="Calibri"/>
              </a:rPr>
              <a:t>Rank</a:t>
            </a:r>
            <a:r>
              <a:rPr dirty="0" sz="3100" spc="195" b="1">
                <a:latin typeface="Calibri"/>
                <a:cs typeface="Calibri"/>
              </a:rPr>
              <a:t> </a:t>
            </a:r>
            <a:r>
              <a:rPr dirty="0" sz="3100" spc="235" b="1">
                <a:latin typeface="Calibri"/>
                <a:cs typeface="Calibri"/>
              </a:rPr>
              <a:t>up</a:t>
            </a:r>
            <a:r>
              <a:rPr dirty="0" sz="3100" spc="195" b="1">
                <a:latin typeface="Calibri"/>
                <a:cs typeface="Calibri"/>
              </a:rPr>
              <a:t> </a:t>
            </a:r>
            <a:r>
              <a:rPr dirty="0" sz="3100" spc="185" b="1">
                <a:latin typeface="Calibri"/>
                <a:cs typeface="Calibri"/>
              </a:rPr>
              <a:t>to</a:t>
            </a:r>
            <a:r>
              <a:rPr dirty="0" sz="3100" spc="200" b="1">
                <a:latin typeface="Calibri"/>
                <a:cs typeface="Calibri"/>
              </a:rPr>
              <a:t> </a:t>
            </a:r>
            <a:r>
              <a:rPr dirty="0" sz="3100" spc="295" b="1">
                <a:latin typeface="Calibri"/>
                <a:cs typeface="Calibri"/>
              </a:rPr>
              <a:t>3</a:t>
            </a:r>
            <a:r>
              <a:rPr dirty="0" sz="3100" spc="195" b="1">
                <a:latin typeface="Calibri"/>
                <a:cs typeface="Calibri"/>
              </a:rPr>
              <a:t> </a:t>
            </a:r>
            <a:r>
              <a:rPr dirty="0" sz="3100" spc="175" b="1">
                <a:latin typeface="Calibri"/>
                <a:cs typeface="Calibri"/>
              </a:rPr>
              <a:t>candidates.</a:t>
            </a:r>
            <a:endParaRPr sz="3100">
              <a:latin typeface="Calibri"/>
              <a:cs typeface="Calibri"/>
            </a:endParaRPr>
          </a:p>
          <a:p>
            <a:pPr marL="364490">
              <a:lnSpc>
                <a:spcPct val="100000"/>
              </a:lnSpc>
              <a:spcBef>
                <a:spcPts val="625"/>
              </a:spcBef>
            </a:pPr>
            <a:r>
              <a:rPr dirty="0" sz="3100" spc="70">
                <a:latin typeface="Calibri"/>
                <a:cs typeface="Calibri"/>
              </a:rPr>
              <a:t>Mark</a:t>
            </a:r>
            <a:r>
              <a:rPr dirty="0" sz="3100" spc="105">
                <a:latin typeface="Calibri"/>
                <a:cs typeface="Calibri"/>
              </a:rPr>
              <a:t> </a:t>
            </a:r>
            <a:r>
              <a:rPr dirty="0" sz="3100" spc="110">
                <a:latin typeface="Calibri"/>
                <a:cs typeface="Calibri"/>
              </a:rPr>
              <a:t>no</a:t>
            </a:r>
            <a:r>
              <a:rPr dirty="0" sz="3100" spc="105">
                <a:latin typeface="Calibri"/>
                <a:cs typeface="Calibri"/>
              </a:rPr>
              <a:t> </a:t>
            </a:r>
            <a:r>
              <a:rPr dirty="0" sz="3100" spc="90">
                <a:latin typeface="Calibri"/>
                <a:cs typeface="Calibri"/>
              </a:rPr>
              <a:t>more</a:t>
            </a:r>
            <a:r>
              <a:rPr dirty="0" sz="3100" spc="110">
                <a:latin typeface="Calibri"/>
                <a:cs typeface="Calibri"/>
              </a:rPr>
              <a:t> </a:t>
            </a:r>
            <a:r>
              <a:rPr dirty="0" sz="3100" spc="105">
                <a:latin typeface="Calibri"/>
                <a:cs typeface="Calibri"/>
              </a:rPr>
              <a:t>than </a:t>
            </a:r>
            <a:r>
              <a:rPr dirty="0" sz="3100" spc="295">
                <a:latin typeface="Calibri"/>
                <a:cs typeface="Calibri"/>
              </a:rPr>
              <a:t>1</a:t>
            </a:r>
            <a:r>
              <a:rPr dirty="0" sz="3100" spc="110">
                <a:latin typeface="Calibri"/>
                <a:cs typeface="Calibri"/>
              </a:rPr>
              <a:t> oval </a:t>
            </a:r>
            <a:r>
              <a:rPr dirty="0" sz="3100" spc="65">
                <a:latin typeface="Calibri"/>
                <a:cs typeface="Calibri"/>
              </a:rPr>
              <a:t>in</a:t>
            </a:r>
            <a:r>
              <a:rPr dirty="0" sz="3100" spc="110">
                <a:latin typeface="Calibri"/>
                <a:cs typeface="Calibri"/>
              </a:rPr>
              <a:t> </a:t>
            </a:r>
            <a:r>
              <a:rPr dirty="0" sz="3100" spc="135">
                <a:latin typeface="Calibri"/>
                <a:cs typeface="Calibri"/>
              </a:rPr>
              <a:t>each</a:t>
            </a:r>
            <a:r>
              <a:rPr dirty="0" sz="3100" spc="105">
                <a:latin typeface="Calibri"/>
                <a:cs typeface="Calibri"/>
              </a:rPr>
              <a:t> </a:t>
            </a:r>
            <a:r>
              <a:rPr dirty="0" sz="3100" spc="75">
                <a:latin typeface="Calibri"/>
                <a:cs typeface="Calibri"/>
              </a:rPr>
              <a:t>column.</a:t>
            </a:r>
            <a:endParaRPr sz="3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Calibri"/>
              <a:cs typeface="Calibri"/>
            </a:endParaRPr>
          </a:p>
          <a:p>
            <a:pPr marL="5215255">
              <a:lnSpc>
                <a:spcPct val="100000"/>
              </a:lnSpc>
              <a:tabLst>
                <a:tab pos="6526530" algn="l"/>
              </a:tabLst>
            </a:pPr>
            <a:r>
              <a:rPr dirty="0" sz="3100" spc="245" b="1">
                <a:latin typeface="Calibri"/>
                <a:cs typeface="Calibri"/>
              </a:rPr>
              <a:t>1</a:t>
            </a:r>
            <a:r>
              <a:rPr dirty="0" sz="3100" b="1">
                <a:latin typeface="Calibri"/>
                <a:cs typeface="Calibri"/>
              </a:rPr>
              <a:t>	</a:t>
            </a:r>
            <a:r>
              <a:rPr dirty="0" sz="3100" spc="235" b="1">
                <a:latin typeface="Calibri"/>
                <a:cs typeface="Calibri"/>
              </a:rPr>
              <a:t>2</a:t>
            </a:r>
            <a:endParaRPr sz="3100">
              <a:latin typeface="Calibri"/>
              <a:cs typeface="Calibri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3280951" y="1266786"/>
            <a:ext cx="11848465" cy="8053070"/>
            <a:chOff x="3280951" y="1266786"/>
            <a:chExt cx="11848465" cy="8053070"/>
          </a:xfrm>
        </p:grpSpPr>
        <p:sp>
          <p:nvSpPr>
            <p:cNvPr id="17" name="object 17" descr=""/>
            <p:cNvSpPr/>
            <p:nvPr/>
          </p:nvSpPr>
          <p:spPr>
            <a:xfrm>
              <a:off x="11589682" y="6973839"/>
              <a:ext cx="826769" cy="519430"/>
            </a:xfrm>
            <a:custGeom>
              <a:avLst/>
              <a:gdLst/>
              <a:ahLst/>
              <a:cxnLst/>
              <a:rect l="l" t="t" r="r" b="b"/>
              <a:pathLst>
                <a:path w="826770" h="519429">
                  <a:moveTo>
                    <a:pt x="413252" y="518867"/>
                  </a:moveTo>
                  <a:lnTo>
                    <a:pt x="357164" y="516500"/>
                  </a:lnTo>
                  <a:lnTo>
                    <a:pt x="303383" y="509601"/>
                  </a:lnTo>
                  <a:lnTo>
                    <a:pt x="252387" y="498480"/>
                  </a:lnTo>
                  <a:lnTo>
                    <a:pt x="204669" y="483447"/>
                  </a:lnTo>
                  <a:lnTo>
                    <a:pt x="160720" y="464811"/>
                  </a:lnTo>
                  <a:lnTo>
                    <a:pt x="121034" y="442881"/>
                  </a:lnTo>
                  <a:lnTo>
                    <a:pt x="86103" y="417966"/>
                  </a:lnTo>
                  <a:lnTo>
                    <a:pt x="56418" y="390375"/>
                  </a:lnTo>
                  <a:lnTo>
                    <a:pt x="32474" y="360417"/>
                  </a:lnTo>
                  <a:lnTo>
                    <a:pt x="3772" y="294637"/>
                  </a:lnTo>
                  <a:lnTo>
                    <a:pt x="0" y="259437"/>
                  </a:lnTo>
                  <a:lnTo>
                    <a:pt x="3772" y="224230"/>
                  </a:lnTo>
                  <a:lnTo>
                    <a:pt x="32474" y="158450"/>
                  </a:lnTo>
                  <a:lnTo>
                    <a:pt x="56418" y="128492"/>
                  </a:lnTo>
                  <a:lnTo>
                    <a:pt x="86103" y="100901"/>
                  </a:lnTo>
                  <a:lnTo>
                    <a:pt x="121034" y="75986"/>
                  </a:lnTo>
                  <a:lnTo>
                    <a:pt x="160720" y="54056"/>
                  </a:lnTo>
                  <a:lnTo>
                    <a:pt x="204669" y="35420"/>
                  </a:lnTo>
                  <a:lnTo>
                    <a:pt x="252387" y="20387"/>
                  </a:lnTo>
                  <a:lnTo>
                    <a:pt x="303383" y="9267"/>
                  </a:lnTo>
                  <a:lnTo>
                    <a:pt x="357164" y="2368"/>
                  </a:lnTo>
                  <a:lnTo>
                    <a:pt x="413238" y="0"/>
                  </a:lnTo>
                  <a:lnTo>
                    <a:pt x="469312" y="2368"/>
                  </a:lnTo>
                  <a:lnTo>
                    <a:pt x="523093" y="9267"/>
                  </a:lnTo>
                  <a:lnTo>
                    <a:pt x="574089" y="20387"/>
                  </a:lnTo>
                  <a:lnTo>
                    <a:pt x="621808" y="35420"/>
                  </a:lnTo>
                  <a:lnTo>
                    <a:pt x="665756" y="54056"/>
                  </a:lnTo>
                  <a:lnTo>
                    <a:pt x="705442" y="75986"/>
                  </a:lnTo>
                  <a:lnTo>
                    <a:pt x="740373" y="100901"/>
                  </a:lnTo>
                  <a:lnTo>
                    <a:pt x="770058" y="128492"/>
                  </a:lnTo>
                  <a:lnTo>
                    <a:pt x="794003" y="158450"/>
                  </a:lnTo>
                  <a:lnTo>
                    <a:pt x="822704" y="224230"/>
                  </a:lnTo>
                  <a:lnTo>
                    <a:pt x="826477" y="259431"/>
                  </a:lnTo>
                  <a:lnTo>
                    <a:pt x="822704" y="294637"/>
                  </a:lnTo>
                  <a:lnTo>
                    <a:pt x="794003" y="360417"/>
                  </a:lnTo>
                  <a:lnTo>
                    <a:pt x="770058" y="390375"/>
                  </a:lnTo>
                  <a:lnTo>
                    <a:pt x="740373" y="417966"/>
                  </a:lnTo>
                  <a:lnTo>
                    <a:pt x="705442" y="442881"/>
                  </a:lnTo>
                  <a:lnTo>
                    <a:pt x="665756" y="464811"/>
                  </a:lnTo>
                  <a:lnTo>
                    <a:pt x="621808" y="483447"/>
                  </a:lnTo>
                  <a:lnTo>
                    <a:pt x="574089" y="498480"/>
                  </a:lnTo>
                  <a:lnTo>
                    <a:pt x="523093" y="509601"/>
                  </a:lnTo>
                  <a:lnTo>
                    <a:pt x="469312" y="516500"/>
                  </a:lnTo>
                  <a:lnTo>
                    <a:pt x="413252" y="5188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1589721" y="7049996"/>
              <a:ext cx="759460" cy="444500"/>
            </a:xfrm>
            <a:custGeom>
              <a:avLst/>
              <a:gdLst/>
              <a:ahLst/>
              <a:cxnLst/>
              <a:rect l="l" t="t" r="r" b="b"/>
              <a:pathLst>
                <a:path w="759459" h="444500">
                  <a:moveTo>
                    <a:pt x="120571" y="0"/>
                  </a:moveTo>
                  <a:lnTo>
                    <a:pt x="85774" y="24971"/>
                  </a:lnTo>
                  <a:lnTo>
                    <a:pt x="56203" y="52624"/>
                  </a:lnTo>
                  <a:lnTo>
                    <a:pt x="32350" y="82649"/>
                  </a:lnTo>
                  <a:lnTo>
                    <a:pt x="3757" y="148578"/>
                  </a:lnTo>
                  <a:lnTo>
                    <a:pt x="0" y="183861"/>
                  </a:lnTo>
                  <a:lnTo>
                    <a:pt x="3757" y="219144"/>
                  </a:lnTo>
                  <a:lnTo>
                    <a:pt x="32350" y="285072"/>
                  </a:lnTo>
                  <a:lnTo>
                    <a:pt x="56203" y="315098"/>
                  </a:lnTo>
                  <a:lnTo>
                    <a:pt x="85774" y="342751"/>
                  </a:lnTo>
                  <a:lnTo>
                    <a:pt x="120572" y="367722"/>
                  </a:lnTo>
                  <a:lnTo>
                    <a:pt x="160106" y="389702"/>
                  </a:lnTo>
                  <a:lnTo>
                    <a:pt x="203886" y="408380"/>
                  </a:lnTo>
                  <a:lnTo>
                    <a:pt x="251422" y="423447"/>
                  </a:lnTo>
                  <a:lnTo>
                    <a:pt x="302223" y="434592"/>
                  </a:lnTo>
                  <a:lnTo>
                    <a:pt x="355799" y="441506"/>
                  </a:lnTo>
                  <a:lnTo>
                    <a:pt x="411658" y="443880"/>
                  </a:lnTo>
                  <a:lnTo>
                    <a:pt x="467518" y="441506"/>
                  </a:lnTo>
                  <a:lnTo>
                    <a:pt x="521094" y="434592"/>
                  </a:lnTo>
                  <a:lnTo>
                    <a:pt x="571895" y="423447"/>
                  </a:lnTo>
                  <a:lnTo>
                    <a:pt x="619431" y="408380"/>
                  </a:lnTo>
                  <a:lnTo>
                    <a:pt x="663211" y="389702"/>
                  </a:lnTo>
                  <a:lnTo>
                    <a:pt x="702745" y="367722"/>
                  </a:lnTo>
                  <a:lnTo>
                    <a:pt x="737543" y="342751"/>
                  </a:lnTo>
                  <a:lnTo>
                    <a:pt x="759010" y="322676"/>
                  </a:lnTo>
                </a:path>
              </a:pathLst>
            </a:custGeom>
            <a:ln w="190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3124734" y="7028017"/>
              <a:ext cx="641985" cy="466090"/>
            </a:xfrm>
            <a:custGeom>
              <a:avLst/>
              <a:gdLst/>
              <a:ahLst/>
              <a:cxnLst/>
              <a:rect l="l" t="t" r="r" b="b"/>
              <a:pathLst>
                <a:path w="641984" h="466090">
                  <a:moveTo>
                    <a:pt x="0" y="420941"/>
                  </a:moveTo>
                  <a:lnTo>
                    <a:pt x="69613" y="445426"/>
                  </a:lnTo>
                  <a:lnTo>
                    <a:pt x="120414" y="456572"/>
                  </a:lnTo>
                  <a:lnTo>
                    <a:pt x="173989" y="463486"/>
                  </a:lnTo>
                  <a:lnTo>
                    <a:pt x="229849" y="465860"/>
                  </a:lnTo>
                  <a:lnTo>
                    <a:pt x="285709" y="463486"/>
                  </a:lnTo>
                  <a:lnTo>
                    <a:pt x="339284" y="456572"/>
                  </a:lnTo>
                  <a:lnTo>
                    <a:pt x="390085" y="445426"/>
                  </a:lnTo>
                  <a:lnTo>
                    <a:pt x="437621" y="430360"/>
                  </a:lnTo>
                  <a:lnTo>
                    <a:pt x="481401" y="411682"/>
                  </a:lnTo>
                  <a:lnTo>
                    <a:pt x="520936" y="389702"/>
                  </a:lnTo>
                  <a:lnTo>
                    <a:pt x="555734" y="364731"/>
                  </a:lnTo>
                  <a:lnTo>
                    <a:pt x="585304" y="337077"/>
                  </a:lnTo>
                  <a:lnTo>
                    <a:pt x="609158" y="307052"/>
                  </a:lnTo>
                  <a:lnTo>
                    <a:pt x="637750" y="241124"/>
                  </a:lnTo>
                  <a:lnTo>
                    <a:pt x="641508" y="205841"/>
                  </a:lnTo>
                  <a:lnTo>
                    <a:pt x="637750" y="170558"/>
                  </a:lnTo>
                  <a:lnTo>
                    <a:pt x="609158" y="104629"/>
                  </a:lnTo>
                  <a:lnTo>
                    <a:pt x="585304" y="74604"/>
                  </a:lnTo>
                  <a:lnTo>
                    <a:pt x="555734" y="46950"/>
                  </a:lnTo>
                  <a:lnTo>
                    <a:pt x="520936" y="21979"/>
                  </a:lnTo>
                  <a:lnTo>
                    <a:pt x="481401" y="0"/>
                  </a:lnTo>
                </a:path>
              </a:pathLst>
            </a:custGeom>
            <a:ln w="190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4401671" y="7049996"/>
              <a:ext cx="718185" cy="444500"/>
            </a:xfrm>
            <a:custGeom>
              <a:avLst/>
              <a:gdLst/>
              <a:ahLst/>
              <a:cxnLst/>
              <a:rect l="l" t="t" r="r" b="b"/>
              <a:pathLst>
                <a:path w="718184" h="444500">
                  <a:moveTo>
                    <a:pt x="0" y="356937"/>
                  </a:moveTo>
                  <a:lnTo>
                    <a:pt x="54563" y="389702"/>
                  </a:lnTo>
                  <a:lnTo>
                    <a:pt x="98343" y="408380"/>
                  </a:lnTo>
                  <a:lnTo>
                    <a:pt x="145879" y="423447"/>
                  </a:lnTo>
                  <a:lnTo>
                    <a:pt x="196680" y="434592"/>
                  </a:lnTo>
                  <a:lnTo>
                    <a:pt x="250255" y="441507"/>
                  </a:lnTo>
                  <a:lnTo>
                    <a:pt x="306115" y="443880"/>
                  </a:lnTo>
                  <a:lnTo>
                    <a:pt x="361975" y="441507"/>
                  </a:lnTo>
                  <a:lnTo>
                    <a:pt x="415550" y="434592"/>
                  </a:lnTo>
                  <a:lnTo>
                    <a:pt x="466351" y="423447"/>
                  </a:lnTo>
                  <a:lnTo>
                    <a:pt x="513887" y="408380"/>
                  </a:lnTo>
                  <a:lnTo>
                    <a:pt x="557668" y="389702"/>
                  </a:lnTo>
                  <a:lnTo>
                    <a:pt x="597202" y="367722"/>
                  </a:lnTo>
                  <a:lnTo>
                    <a:pt x="632000" y="342751"/>
                  </a:lnTo>
                  <a:lnTo>
                    <a:pt x="661571" y="315098"/>
                  </a:lnTo>
                  <a:lnTo>
                    <a:pt x="685424" y="285072"/>
                  </a:lnTo>
                  <a:lnTo>
                    <a:pt x="714016" y="219144"/>
                  </a:lnTo>
                  <a:lnTo>
                    <a:pt x="717774" y="183861"/>
                  </a:lnTo>
                  <a:lnTo>
                    <a:pt x="714016" y="148578"/>
                  </a:lnTo>
                  <a:lnTo>
                    <a:pt x="703069" y="114737"/>
                  </a:lnTo>
                  <a:lnTo>
                    <a:pt x="685424" y="82650"/>
                  </a:lnTo>
                  <a:lnTo>
                    <a:pt x="661571" y="52624"/>
                  </a:lnTo>
                  <a:lnTo>
                    <a:pt x="632000" y="24971"/>
                  </a:lnTo>
                  <a:lnTo>
                    <a:pt x="597202" y="0"/>
                  </a:lnTo>
                </a:path>
              </a:pathLst>
            </a:custGeom>
            <a:ln w="190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1589682" y="7914697"/>
              <a:ext cx="826769" cy="519430"/>
            </a:xfrm>
            <a:custGeom>
              <a:avLst/>
              <a:gdLst/>
              <a:ahLst/>
              <a:cxnLst/>
              <a:rect l="l" t="t" r="r" b="b"/>
              <a:pathLst>
                <a:path w="826770" h="519429">
                  <a:moveTo>
                    <a:pt x="413254" y="518867"/>
                  </a:moveTo>
                  <a:lnTo>
                    <a:pt x="357164" y="516500"/>
                  </a:lnTo>
                  <a:lnTo>
                    <a:pt x="303383" y="509601"/>
                  </a:lnTo>
                  <a:lnTo>
                    <a:pt x="252387" y="498480"/>
                  </a:lnTo>
                  <a:lnTo>
                    <a:pt x="204669" y="483448"/>
                  </a:lnTo>
                  <a:lnTo>
                    <a:pt x="160720" y="464812"/>
                  </a:lnTo>
                  <a:lnTo>
                    <a:pt x="121034" y="442882"/>
                  </a:lnTo>
                  <a:lnTo>
                    <a:pt x="86103" y="417966"/>
                  </a:lnTo>
                  <a:lnTo>
                    <a:pt x="56418" y="390375"/>
                  </a:lnTo>
                  <a:lnTo>
                    <a:pt x="32474" y="360417"/>
                  </a:lnTo>
                  <a:lnTo>
                    <a:pt x="3772" y="294638"/>
                  </a:lnTo>
                  <a:lnTo>
                    <a:pt x="0" y="259437"/>
                  </a:lnTo>
                  <a:lnTo>
                    <a:pt x="3772" y="224230"/>
                  </a:lnTo>
                  <a:lnTo>
                    <a:pt x="32474" y="158451"/>
                  </a:lnTo>
                  <a:lnTo>
                    <a:pt x="56418" y="128493"/>
                  </a:lnTo>
                  <a:lnTo>
                    <a:pt x="86103" y="100901"/>
                  </a:lnTo>
                  <a:lnTo>
                    <a:pt x="121034" y="75986"/>
                  </a:lnTo>
                  <a:lnTo>
                    <a:pt x="160720" y="54056"/>
                  </a:lnTo>
                  <a:lnTo>
                    <a:pt x="204669" y="35420"/>
                  </a:lnTo>
                  <a:lnTo>
                    <a:pt x="252387" y="20387"/>
                  </a:lnTo>
                  <a:lnTo>
                    <a:pt x="303383" y="9267"/>
                  </a:lnTo>
                  <a:lnTo>
                    <a:pt x="357164" y="2368"/>
                  </a:lnTo>
                  <a:lnTo>
                    <a:pt x="413238" y="0"/>
                  </a:lnTo>
                  <a:lnTo>
                    <a:pt x="469312" y="2368"/>
                  </a:lnTo>
                  <a:lnTo>
                    <a:pt x="523093" y="9267"/>
                  </a:lnTo>
                  <a:lnTo>
                    <a:pt x="574089" y="20387"/>
                  </a:lnTo>
                  <a:lnTo>
                    <a:pt x="621808" y="35420"/>
                  </a:lnTo>
                  <a:lnTo>
                    <a:pt x="665756" y="54056"/>
                  </a:lnTo>
                  <a:lnTo>
                    <a:pt x="705442" y="75986"/>
                  </a:lnTo>
                  <a:lnTo>
                    <a:pt x="740373" y="100901"/>
                  </a:lnTo>
                  <a:lnTo>
                    <a:pt x="770058" y="128493"/>
                  </a:lnTo>
                  <a:lnTo>
                    <a:pt x="794003" y="158451"/>
                  </a:lnTo>
                  <a:lnTo>
                    <a:pt x="822704" y="224230"/>
                  </a:lnTo>
                  <a:lnTo>
                    <a:pt x="826477" y="259431"/>
                  </a:lnTo>
                  <a:lnTo>
                    <a:pt x="822704" y="294638"/>
                  </a:lnTo>
                  <a:lnTo>
                    <a:pt x="794003" y="360417"/>
                  </a:lnTo>
                  <a:lnTo>
                    <a:pt x="770058" y="390375"/>
                  </a:lnTo>
                  <a:lnTo>
                    <a:pt x="740373" y="417966"/>
                  </a:lnTo>
                  <a:lnTo>
                    <a:pt x="705442" y="442882"/>
                  </a:lnTo>
                  <a:lnTo>
                    <a:pt x="665756" y="464812"/>
                  </a:lnTo>
                  <a:lnTo>
                    <a:pt x="621808" y="483448"/>
                  </a:lnTo>
                  <a:lnTo>
                    <a:pt x="574089" y="498480"/>
                  </a:lnTo>
                  <a:lnTo>
                    <a:pt x="523093" y="509601"/>
                  </a:lnTo>
                  <a:lnTo>
                    <a:pt x="469312" y="516500"/>
                  </a:lnTo>
                  <a:lnTo>
                    <a:pt x="413254" y="5188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1589721" y="8015826"/>
              <a:ext cx="791210" cy="419100"/>
            </a:xfrm>
            <a:custGeom>
              <a:avLst/>
              <a:gdLst/>
              <a:ahLst/>
              <a:cxnLst/>
              <a:rect l="l" t="t" r="r" b="b"/>
              <a:pathLst>
                <a:path w="791209" h="419100">
                  <a:moveTo>
                    <a:pt x="85774" y="0"/>
                  </a:moveTo>
                  <a:lnTo>
                    <a:pt x="56203" y="27653"/>
                  </a:lnTo>
                  <a:lnTo>
                    <a:pt x="32350" y="57678"/>
                  </a:lnTo>
                  <a:lnTo>
                    <a:pt x="3757" y="123606"/>
                  </a:lnTo>
                  <a:lnTo>
                    <a:pt x="0" y="158890"/>
                  </a:lnTo>
                  <a:lnTo>
                    <a:pt x="3757" y="194173"/>
                  </a:lnTo>
                  <a:lnTo>
                    <a:pt x="32350" y="260101"/>
                  </a:lnTo>
                  <a:lnTo>
                    <a:pt x="56203" y="290126"/>
                  </a:lnTo>
                  <a:lnTo>
                    <a:pt x="85774" y="317780"/>
                  </a:lnTo>
                  <a:lnTo>
                    <a:pt x="120572" y="342751"/>
                  </a:lnTo>
                  <a:lnTo>
                    <a:pt x="160106" y="364731"/>
                  </a:lnTo>
                  <a:lnTo>
                    <a:pt x="203886" y="383409"/>
                  </a:lnTo>
                  <a:lnTo>
                    <a:pt x="251422" y="398475"/>
                  </a:lnTo>
                  <a:lnTo>
                    <a:pt x="302223" y="409621"/>
                  </a:lnTo>
                  <a:lnTo>
                    <a:pt x="355799" y="416535"/>
                  </a:lnTo>
                  <a:lnTo>
                    <a:pt x="411658" y="418909"/>
                  </a:lnTo>
                  <a:lnTo>
                    <a:pt x="467518" y="416535"/>
                  </a:lnTo>
                  <a:lnTo>
                    <a:pt x="521094" y="409621"/>
                  </a:lnTo>
                  <a:lnTo>
                    <a:pt x="571895" y="398475"/>
                  </a:lnTo>
                  <a:lnTo>
                    <a:pt x="619431" y="383409"/>
                  </a:lnTo>
                  <a:lnTo>
                    <a:pt x="663211" y="364731"/>
                  </a:lnTo>
                  <a:lnTo>
                    <a:pt x="702745" y="342751"/>
                  </a:lnTo>
                  <a:lnTo>
                    <a:pt x="737543" y="317780"/>
                  </a:lnTo>
                  <a:lnTo>
                    <a:pt x="767114" y="290126"/>
                  </a:lnTo>
                  <a:lnTo>
                    <a:pt x="790967" y="260101"/>
                  </a:lnTo>
                </a:path>
              </a:pathLst>
            </a:custGeom>
            <a:ln w="190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3063497" y="7958962"/>
              <a:ext cx="702945" cy="476250"/>
            </a:xfrm>
            <a:custGeom>
              <a:avLst/>
              <a:gdLst/>
              <a:ahLst/>
              <a:cxnLst/>
              <a:rect l="l" t="t" r="r" b="b"/>
              <a:pathLst>
                <a:path w="702944" h="476250">
                  <a:moveTo>
                    <a:pt x="0" y="399615"/>
                  </a:moveTo>
                  <a:lnTo>
                    <a:pt x="39533" y="421595"/>
                  </a:lnTo>
                  <a:lnTo>
                    <a:pt x="83314" y="440273"/>
                  </a:lnTo>
                  <a:lnTo>
                    <a:pt x="130850" y="455339"/>
                  </a:lnTo>
                  <a:lnTo>
                    <a:pt x="181651" y="466485"/>
                  </a:lnTo>
                  <a:lnTo>
                    <a:pt x="235226" y="473399"/>
                  </a:lnTo>
                  <a:lnTo>
                    <a:pt x="291086" y="475773"/>
                  </a:lnTo>
                  <a:lnTo>
                    <a:pt x="346946" y="473399"/>
                  </a:lnTo>
                  <a:lnTo>
                    <a:pt x="400521" y="466485"/>
                  </a:lnTo>
                  <a:lnTo>
                    <a:pt x="451322" y="455339"/>
                  </a:lnTo>
                  <a:lnTo>
                    <a:pt x="498858" y="440273"/>
                  </a:lnTo>
                  <a:lnTo>
                    <a:pt x="542639" y="421595"/>
                  </a:lnTo>
                  <a:lnTo>
                    <a:pt x="582173" y="399615"/>
                  </a:lnTo>
                  <a:lnTo>
                    <a:pt x="616971" y="374644"/>
                  </a:lnTo>
                  <a:lnTo>
                    <a:pt x="646541" y="346990"/>
                  </a:lnTo>
                  <a:lnTo>
                    <a:pt x="670395" y="316965"/>
                  </a:lnTo>
                  <a:lnTo>
                    <a:pt x="698987" y="251037"/>
                  </a:lnTo>
                  <a:lnTo>
                    <a:pt x="702745" y="215754"/>
                  </a:lnTo>
                  <a:lnTo>
                    <a:pt x="698987" y="180471"/>
                  </a:lnTo>
                  <a:lnTo>
                    <a:pt x="670395" y="114542"/>
                  </a:lnTo>
                  <a:lnTo>
                    <a:pt x="646541" y="84517"/>
                  </a:lnTo>
                  <a:lnTo>
                    <a:pt x="616971" y="56864"/>
                  </a:lnTo>
                  <a:lnTo>
                    <a:pt x="582173" y="31892"/>
                  </a:lnTo>
                  <a:lnTo>
                    <a:pt x="542639" y="9913"/>
                  </a:lnTo>
                  <a:lnTo>
                    <a:pt x="519403" y="0"/>
                  </a:lnTo>
                </a:path>
              </a:pathLst>
            </a:custGeom>
            <a:ln w="190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4360209" y="7990854"/>
              <a:ext cx="759460" cy="444500"/>
            </a:xfrm>
            <a:custGeom>
              <a:avLst/>
              <a:gdLst/>
              <a:ahLst/>
              <a:cxnLst/>
              <a:rect l="l" t="t" r="r" b="b"/>
              <a:pathLst>
                <a:path w="759459" h="444500">
                  <a:moveTo>
                    <a:pt x="0" y="322464"/>
                  </a:moveTo>
                  <a:lnTo>
                    <a:pt x="56491" y="367722"/>
                  </a:lnTo>
                  <a:lnTo>
                    <a:pt x="96026" y="389702"/>
                  </a:lnTo>
                  <a:lnTo>
                    <a:pt x="139806" y="408380"/>
                  </a:lnTo>
                  <a:lnTo>
                    <a:pt x="187342" y="423447"/>
                  </a:lnTo>
                  <a:lnTo>
                    <a:pt x="238143" y="434592"/>
                  </a:lnTo>
                  <a:lnTo>
                    <a:pt x="291719" y="441507"/>
                  </a:lnTo>
                  <a:lnTo>
                    <a:pt x="347578" y="443880"/>
                  </a:lnTo>
                  <a:lnTo>
                    <a:pt x="403438" y="441507"/>
                  </a:lnTo>
                  <a:lnTo>
                    <a:pt x="457013" y="434592"/>
                  </a:lnTo>
                  <a:lnTo>
                    <a:pt x="507814" y="423447"/>
                  </a:lnTo>
                  <a:lnTo>
                    <a:pt x="555350" y="408380"/>
                  </a:lnTo>
                  <a:lnTo>
                    <a:pt x="599131" y="389702"/>
                  </a:lnTo>
                  <a:lnTo>
                    <a:pt x="638665" y="367722"/>
                  </a:lnTo>
                  <a:lnTo>
                    <a:pt x="673463" y="342751"/>
                  </a:lnTo>
                  <a:lnTo>
                    <a:pt x="703034" y="315098"/>
                  </a:lnTo>
                  <a:lnTo>
                    <a:pt x="726887" y="285072"/>
                  </a:lnTo>
                  <a:lnTo>
                    <a:pt x="755479" y="219144"/>
                  </a:lnTo>
                  <a:lnTo>
                    <a:pt x="759237" y="183861"/>
                  </a:lnTo>
                  <a:lnTo>
                    <a:pt x="755479" y="148578"/>
                  </a:lnTo>
                  <a:lnTo>
                    <a:pt x="744532" y="114737"/>
                  </a:lnTo>
                  <a:lnTo>
                    <a:pt x="726887" y="82649"/>
                  </a:lnTo>
                  <a:lnTo>
                    <a:pt x="703034" y="52624"/>
                  </a:lnTo>
                  <a:lnTo>
                    <a:pt x="673463" y="24971"/>
                  </a:lnTo>
                  <a:lnTo>
                    <a:pt x="638665" y="0"/>
                  </a:lnTo>
                </a:path>
              </a:pathLst>
            </a:custGeom>
            <a:ln w="190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1589721" y="8865690"/>
              <a:ext cx="737870" cy="444500"/>
            </a:xfrm>
            <a:custGeom>
              <a:avLst/>
              <a:gdLst/>
              <a:ahLst/>
              <a:cxnLst/>
              <a:rect l="l" t="t" r="r" b="b"/>
              <a:pathLst>
                <a:path w="737870" h="444500">
                  <a:moveTo>
                    <a:pt x="120572" y="0"/>
                  </a:moveTo>
                  <a:lnTo>
                    <a:pt x="85774" y="24971"/>
                  </a:lnTo>
                  <a:lnTo>
                    <a:pt x="56203" y="52624"/>
                  </a:lnTo>
                  <a:lnTo>
                    <a:pt x="32350" y="82650"/>
                  </a:lnTo>
                  <a:lnTo>
                    <a:pt x="3757" y="148578"/>
                  </a:lnTo>
                  <a:lnTo>
                    <a:pt x="0" y="183861"/>
                  </a:lnTo>
                  <a:lnTo>
                    <a:pt x="3757" y="219144"/>
                  </a:lnTo>
                  <a:lnTo>
                    <a:pt x="32350" y="285072"/>
                  </a:lnTo>
                  <a:lnTo>
                    <a:pt x="56203" y="315098"/>
                  </a:lnTo>
                  <a:lnTo>
                    <a:pt x="85774" y="342751"/>
                  </a:lnTo>
                  <a:lnTo>
                    <a:pt x="120572" y="367722"/>
                  </a:lnTo>
                  <a:lnTo>
                    <a:pt x="160106" y="389702"/>
                  </a:lnTo>
                  <a:lnTo>
                    <a:pt x="203886" y="408380"/>
                  </a:lnTo>
                  <a:lnTo>
                    <a:pt x="251422" y="423447"/>
                  </a:lnTo>
                  <a:lnTo>
                    <a:pt x="302223" y="434592"/>
                  </a:lnTo>
                  <a:lnTo>
                    <a:pt x="355799" y="441507"/>
                  </a:lnTo>
                  <a:lnTo>
                    <a:pt x="411658" y="443880"/>
                  </a:lnTo>
                  <a:lnTo>
                    <a:pt x="467518" y="441507"/>
                  </a:lnTo>
                  <a:lnTo>
                    <a:pt x="521094" y="434592"/>
                  </a:lnTo>
                  <a:lnTo>
                    <a:pt x="571895" y="423447"/>
                  </a:lnTo>
                  <a:lnTo>
                    <a:pt x="619431" y="408380"/>
                  </a:lnTo>
                  <a:lnTo>
                    <a:pt x="663211" y="389702"/>
                  </a:lnTo>
                  <a:lnTo>
                    <a:pt x="702745" y="367722"/>
                  </a:lnTo>
                  <a:lnTo>
                    <a:pt x="737543" y="342751"/>
                  </a:lnTo>
                </a:path>
              </a:pathLst>
            </a:custGeom>
            <a:ln w="19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3146812" y="8831625"/>
              <a:ext cx="619760" cy="478155"/>
            </a:xfrm>
            <a:custGeom>
              <a:avLst/>
              <a:gdLst/>
              <a:ahLst/>
              <a:cxnLst/>
              <a:rect l="l" t="t" r="r" b="b"/>
              <a:pathLst>
                <a:path w="619759" h="478154">
                  <a:moveTo>
                    <a:pt x="0" y="442445"/>
                  </a:moveTo>
                  <a:lnTo>
                    <a:pt x="47535" y="457512"/>
                  </a:lnTo>
                  <a:lnTo>
                    <a:pt x="98336" y="468657"/>
                  </a:lnTo>
                  <a:lnTo>
                    <a:pt x="151912" y="475572"/>
                  </a:lnTo>
                  <a:lnTo>
                    <a:pt x="207771" y="477946"/>
                  </a:lnTo>
                  <a:lnTo>
                    <a:pt x="263631" y="475572"/>
                  </a:lnTo>
                  <a:lnTo>
                    <a:pt x="317207" y="468657"/>
                  </a:lnTo>
                  <a:lnTo>
                    <a:pt x="368008" y="457512"/>
                  </a:lnTo>
                  <a:lnTo>
                    <a:pt x="415544" y="442445"/>
                  </a:lnTo>
                  <a:lnTo>
                    <a:pt x="459324" y="423767"/>
                  </a:lnTo>
                  <a:lnTo>
                    <a:pt x="498858" y="401788"/>
                  </a:lnTo>
                  <a:lnTo>
                    <a:pt x="533656" y="376816"/>
                  </a:lnTo>
                  <a:lnTo>
                    <a:pt x="563227" y="349163"/>
                  </a:lnTo>
                  <a:lnTo>
                    <a:pt x="587080" y="319137"/>
                  </a:lnTo>
                  <a:lnTo>
                    <a:pt x="615672" y="253209"/>
                  </a:lnTo>
                  <a:lnTo>
                    <a:pt x="619430" y="217926"/>
                  </a:lnTo>
                  <a:lnTo>
                    <a:pt x="615672" y="182643"/>
                  </a:lnTo>
                  <a:lnTo>
                    <a:pt x="587080" y="116715"/>
                  </a:lnTo>
                  <a:lnTo>
                    <a:pt x="563227" y="86689"/>
                  </a:lnTo>
                  <a:lnTo>
                    <a:pt x="533656" y="59036"/>
                  </a:lnTo>
                  <a:lnTo>
                    <a:pt x="498858" y="34065"/>
                  </a:lnTo>
                  <a:lnTo>
                    <a:pt x="459324" y="12085"/>
                  </a:lnTo>
                  <a:lnTo>
                    <a:pt x="430996" y="0"/>
                  </a:lnTo>
                </a:path>
              </a:pathLst>
            </a:custGeom>
            <a:ln w="190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4416701" y="8862166"/>
              <a:ext cx="702945" cy="447675"/>
            </a:xfrm>
            <a:custGeom>
              <a:avLst/>
              <a:gdLst/>
              <a:ahLst/>
              <a:cxnLst/>
              <a:rect l="l" t="t" r="r" b="b"/>
              <a:pathLst>
                <a:path w="702944" h="447675">
                  <a:moveTo>
                    <a:pt x="0" y="371246"/>
                  </a:moveTo>
                  <a:lnTo>
                    <a:pt x="39534" y="393226"/>
                  </a:lnTo>
                  <a:lnTo>
                    <a:pt x="83314" y="411904"/>
                  </a:lnTo>
                  <a:lnTo>
                    <a:pt x="130850" y="426970"/>
                  </a:lnTo>
                  <a:lnTo>
                    <a:pt x="181651" y="438116"/>
                  </a:lnTo>
                  <a:lnTo>
                    <a:pt x="235227" y="445030"/>
                  </a:lnTo>
                  <a:lnTo>
                    <a:pt x="291086" y="447404"/>
                  </a:lnTo>
                  <a:lnTo>
                    <a:pt x="346946" y="445030"/>
                  </a:lnTo>
                  <a:lnTo>
                    <a:pt x="400522" y="438116"/>
                  </a:lnTo>
                  <a:lnTo>
                    <a:pt x="451323" y="426970"/>
                  </a:lnTo>
                  <a:lnTo>
                    <a:pt x="498858" y="411904"/>
                  </a:lnTo>
                  <a:lnTo>
                    <a:pt x="542639" y="393226"/>
                  </a:lnTo>
                  <a:lnTo>
                    <a:pt x="582173" y="371246"/>
                  </a:lnTo>
                  <a:lnTo>
                    <a:pt x="616971" y="346275"/>
                  </a:lnTo>
                  <a:lnTo>
                    <a:pt x="646542" y="318621"/>
                  </a:lnTo>
                  <a:lnTo>
                    <a:pt x="670395" y="288596"/>
                  </a:lnTo>
                  <a:lnTo>
                    <a:pt x="698987" y="222668"/>
                  </a:lnTo>
                  <a:lnTo>
                    <a:pt x="702745" y="187385"/>
                  </a:lnTo>
                  <a:lnTo>
                    <a:pt x="698987" y="152101"/>
                  </a:lnTo>
                  <a:lnTo>
                    <a:pt x="670395" y="86173"/>
                  </a:lnTo>
                  <a:lnTo>
                    <a:pt x="646542" y="56148"/>
                  </a:lnTo>
                  <a:lnTo>
                    <a:pt x="616971" y="28494"/>
                  </a:lnTo>
                  <a:lnTo>
                    <a:pt x="582173" y="3523"/>
                  </a:lnTo>
                  <a:lnTo>
                    <a:pt x="575835" y="0"/>
                  </a:lnTo>
                </a:path>
              </a:pathLst>
            </a:custGeom>
            <a:ln w="190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3433351" y="1419186"/>
              <a:ext cx="7829550" cy="1647825"/>
            </a:xfrm>
            <a:custGeom>
              <a:avLst/>
              <a:gdLst/>
              <a:ahLst/>
              <a:cxnLst/>
              <a:rect l="l" t="t" r="r" b="b"/>
              <a:pathLst>
                <a:path w="7829550" h="1647825">
                  <a:moveTo>
                    <a:pt x="0" y="0"/>
                  </a:moveTo>
                  <a:lnTo>
                    <a:pt x="7829515" y="0"/>
                  </a:lnTo>
                  <a:lnTo>
                    <a:pt x="7829515" y="1647825"/>
                  </a:lnTo>
                  <a:lnTo>
                    <a:pt x="0" y="1647825"/>
                  </a:lnTo>
                  <a:lnTo>
                    <a:pt x="0" y="0"/>
                  </a:lnTo>
                </a:path>
              </a:pathLst>
            </a:custGeom>
            <a:ln w="304508">
              <a:solidFill>
                <a:srgbClr val="7C076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3714344" y="1767491"/>
            <a:ext cx="7187565" cy="8534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400" spc="345"/>
              <a:t>Ballot</a:t>
            </a:r>
            <a:r>
              <a:rPr dirty="0" sz="5400" spc="335"/>
              <a:t> </a:t>
            </a:r>
            <a:r>
              <a:rPr dirty="0" sz="5400" spc="315"/>
              <a:t>will</a:t>
            </a:r>
            <a:r>
              <a:rPr dirty="0" sz="5400" spc="335"/>
              <a:t> </a:t>
            </a:r>
            <a:r>
              <a:rPr dirty="0" sz="5400" spc="325"/>
              <a:t>be</a:t>
            </a:r>
            <a:r>
              <a:rPr dirty="0" sz="5400" spc="340"/>
              <a:t> </a:t>
            </a:r>
            <a:r>
              <a:rPr dirty="0" sz="5400" spc="265"/>
              <a:t>rejected</a:t>
            </a:r>
            <a:endParaRPr sz="5400"/>
          </a:p>
        </p:txBody>
      </p:sp>
      <p:grpSp>
        <p:nvGrpSpPr>
          <p:cNvPr id="30" name="object 30" descr=""/>
          <p:cNvGrpSpPr/>
          <p:nvPr/>
        </p:nvGrpSpPr>
        <p:grpSpPr>
          <a:xfrm>
            <a:off x="14530995" y="2244422"/>
            <a:ext cx="2571750" cy="2618740"/>
            <a:chOff x="14530995" y="2244422"/>
            <a:chExt cx="2571750" cy="2618740"/>
          </a:xfrm>
        </p:grpSpPr>
        <p:sp>
          <p:nvSpPr>
            <p:cNvPr id="31" name="object 31" descr=""/>
            <p:cNvSpPr/>
            <p:nvPr/>
          </p:nvSpPr>
          <p:spPr>
            <a:xfrm>
              <a:off x="14530984" y="2244432"/>
              <a:ext cx="2571750" cy="2618740"/>
            </a:xfrm>
            <a:custGeom>
              <a:avLst/>
              <a:gdLst/>
              <a:ahLst/>
              <a:cxnLst/>
              <a:rect l="l" t="t" r="r" b="b"/>
              <a:pathLst>
                <a:path w="2571750" h="2618740">
                  <a:moveTo>
                    <a:pt x="2571750" y="1285836"/>
                  </a:moveTo>
                  <a:lnTo>
                    <a:pt x="2570873" y="1237653"/>
                  </a:lnTo>
                  <a:lnTo>
                    <a:pt x="2568232" y="1189913"/>
                  </a:lnTo>
                  <a:lnTo>
                    <a:pt x="2563876" y="1142657"/>
                  </a:lnTo>
                  <a:lnTo>
                    <a:pt x="2557818" y="1095895"/>
                  </a:lnTo>
                  <a:lnTo>
                    <a:pt x="2550109" y="1049693"/>
                  </a:lnTo>
                  <a:lnTo>
                    <a:pt x="2540774" y="1004049"/>
                  </a:lnTo>
                  <a:lnTo>
                    <a:pt x="2529852" y="959002"/>
                  </a:lnTo>
                  <a:lnTo>
                    <a:pt x="2517343" y="914603"/>
                  </a:lnTo>
                  <a:lnTo>
                    <a:pt x="2503309" y="870851"/>
                  </a:lnTo>
                  <a:lnTo>
                    <a:pt x="2487777" y="827798"/>
                  </a:lnTo>
                  <a:lnTo>
                    <a:pt x="2470772" y="785482"/>
                  </a:lnTo>
                  <a:lnTo>
                    <a:pt x="2452319" y="743915"/>
                  </a:lnTo>
                  <a:lnTo>
                    <a:pt x="2432456" y="703135"/>
                  </a:lnTo>
                  <a:lnTo>
                    <a:pt x="2411209" y="663168"/>
                  </a:lnTo>
                  <a:lnTo>
                    <a:pt x="2388616" y="624065"/>
                  </a:lnTo>
                  <a:lnTo>
                    <a:pt x="2364702" y="585838"/>
                  </a:lnTo>
                  <a:lnTo>
                    <a:pt x="2339505" y="548525"/>
                  </a:lnTo>
                  <a:lnTo>
                    <a:pt x="2313051" y="512152"/>
                  </a:lnTo>
                  <a:lnTo>
                    <a:pt x="2285377" y="476758"/>
                  </a:lnTo>
                  <a:lnTo>
                    <a:pt x="2256498" y="442379"/>
                  </a:lnTo>
                  <a:lnTo>
                    <a:pt x="2226462" y="409028"/>
                  </a:lnTo>
                  <a:lnTo>
                    <a:pt x="2195296" y="376745"/>
                  </a:lnTo>
                  <a:lnTo>
                    <a:pt x="2163026" y="345567"/>
                  </a:lnTo>
                  <a:lnTo>
                    <a:pt x="2129688" y="315506"/>
                  </a:lnTo>
                  <a:lnTo>
                    <a:pt x="2095309" y="286626"/>
                  </a:lnTo>
                  <a:lnTo>
                    <a:pt x="2059927" y="258927"/>
                  </a:lnTo>
                  <a:lnTo>
                    <a:pt x="2023554" y="232460"/>
                  </a:lnTo>
                  <a:lnTo>
                    <a:pt x="1986254" y="207238"/>
                  </a:lnTo>
                  <a:lnTo>
                    <a:pt x="1948027" y="183311"/>
                  </a:lnTo>
                  <a:lnTo>
                    <a:pt x="1908911" y="160705"/>
                  </a:lnTo>
                  <a:lnTo>
                    <a:pt x="1868944" y="139446"/>
                  </a:lnTo>
                  <a:lnTo>
                    <a:pt x="1828165" y="119557"/>
                  </a:lnTo>
                  <a:lnTo>
                    <a:pt x="1786585" y="101092"/>
                  </a:lnTo>
                  <a:lnTo>
                    <a:pt x="1744256" y="84074"/>
                  </a:lnTo>
                  <a:lnTo>
                    <a:pt x="1701190" y="68516"/>
                  </a:lnTo>
                  <a:lnTo>
                    <a:pt x="1657426" y="54470"/>
                  </a:lnTo>
                  <a:lnTo>
                    <a:pt x="1612988" y="41960"/>
                  </a:lnTo>
                  <a:lnTo>
                    <a:pt x="1567916" y="31013"/>
                  </a:lnTo>
                  <a:lnTo>
                    <a:pt x="1522247" y="21666"/>
                  </a:lnTo>
                  <a:lnTo>
                    <a:pt x="1475994" y="13944"/>
                  </a:lnTo>
                  <a:lnTo>
                    <a:pt x="1429207" y="7886"/>
                  </a:lnTo>
                  <a:lnTo>
                    <a:pt x="1381899" y="3530"/>
                  </a:lnTo>
                  <a:lnTo>
                    <a:pt x="1334109" y="889"/>
                  </a:lnTo>
                  <a:lnTo>
                    <a:pt x="1285875" y="0"/>
                  </a:lnTo>
                  <a:lnTo>
                    <a:pt x="1237691" y="889"/>
                  </a:lnTo>
                  <a:lnTo>
                    <a:pt x="1189951" y="3530"/>
                  </a:lnTo>
                  <a:lnTo>
                    <a:pt x="1142695" y="7886"/>
                  </a:lnTo>
                  <a:lnTo>
                    <a:pt x="1095946" y="13944"/>
                  </a:lnTo>
                  <a:lnTo>
                    <a:pt x="1049731" y="21666"/>
                  </a:lnTo>
                  <a:lnTo>
                    <a:pt x="1004087" y="31013"/>
                  </a:lnTo>
                  <a:lnTo>
                    <a:pt x="959040" y="41960"/>
                  </a:lnTo>
                  <a:lnTo>
                    <a:pt x="914628" y="54470"/>
                  </a:lnTo>
                  <a:lnTo>
                    <a:pt x="870889" y="68516"/>
                  </a:lnTo>
                  <a:lnTo>
                    <a:pt x="827836" y="84074"/>
                  </a:lnTo>
                  <a:lnTo>
                    <a:pt x="785507" y="101092"/>
                  </a:lnTo>
                  <a:lnTo>
                    <a:pt x="743940" y="119557"/>
                  </a:lnTo>
                  <a:lnTo>
                    <a:pt x="703160" y="139446"/>
                  </a:lnTo>
                  <a:lnTo>
                    <a:pt x="663206" y="160705"/>
                  </a:lnTo>
                  <a:lnTo>
                    <a:pt x="624090" y="183311"/>
                  </a:lnTo>
                  <a:lnTo>
                    <a:pt x="585863" y="207238"/>
                  </a:lnTo>
                  <a:lnTo>
                    <a:pt x="548551" y="232460"/>
                  </a:lnTo>
                  <a:lnTo>
                    <a:pt x="512178" y="258927"/>
                  </a:lnTo>
                  <a:lnTo>
                    <a:pt x="476783" y="286626"/>
                  </a:lnTo>
                  <a:lnTo>
                    <a:pt x="442391" y="315506"/>
                  </a:lnTo>
                  <a:lnTo>
                    <a:pt x="409041" y="345567"/>
                  </a:lnTo>
                  <a:lnTo>
                    <a:pt x="376758" y="376745"/>
                  </a:lnTo>
                  <a:lnTo>
                    <a:pt x="345579" y="409028"/>
                  </a:lnTo>
                  <a:lnTo>
                    <a:pt x="315531" y="442379"/>
                  </a:lnTo>
                  <a:lnTo>
                    <a:pt x="286639" y="476758"/>
                  </a:lnTo>
                  <a:lnTo>
                    <a:pt x="258940" y="512152"/>
                  </a:lnTo>
                  <a:lnTo>
                    <a:pt x="232473" y="548525"/>
                  </a:lnTo>
                  <a:lnTo>
                    <a:pt x="207264" y="585838"/>
                  </a:lnTo>
                  <a:lnTo>
                    <a:pt x="183324" y="624065"/>
                  </a:lnTo>
                  <a:lnTo>
                    <a:pt x="160718" y="663168"/>
                  </a:lnTo>
                  <a:lnTo>
                    <a:pt x="139458" y="703135"/>
                  </a:lnTo>
                  <a:lnTo>
                    <a:pt x="119570" y="743915"/>
                  </a:lnTo>
                  <a:lnTo>
                    <a:pt x="101104" y="785482"/>
                  </a:lnTo>
                  <a:lnTo>
                    <a:pt x="84074" y="827798"/>
                  </a:lnTo>
                  <a:lnTo>
                    <a:pt x="68529" y="870851"/>
                  </a:lnTo>
                  <a:lnTo>
                    <a:pt x="54483" y="914603"/>
                  </a:lnTo>
                  <a:lnTo>
                    <a:pt x="41960" y="959002"/>
                  </a:lnTo>
                  <a:lnTo>
                    <a:pt x="31013" y="1004049"/>
                  </a:lnTo>
                  <a:lnTo>
                    <a:pt x="21666" y="1049693"/>
                  </a:lnTo>
                  <a:lnTo>
                    <a:pt x="13957" y="1095895"/>
                  </a:lnTo>
                  <a:lnTo>
                    <a:pt x="7899" y="1142657"/>
                  </a:lnTo>
                  <a:lnTo>
                    <a:pt x="3530" y="1189913"/>
                  </a:lnTo>
                  <a:lnTo>
                    <a:pt x="889" y="1237653"/>
                  </a:lnTo>
                  <a:lnTo>
                    <a:pt x="0" y="1285836"/>
                  </a:lnTo>
                  <a:lnTo>
                    <a:pt x="0" y="1309192"/>
                  </a:lnTo>
                  <a:lnTo>
                    <a:pt x="1803" y="1357757"/>
                  </a:lnTo>
                  <a:lnTo>
                    <a:pt x="5384" y="1405851"/>
                  </a:lnTo>
                  <a:lnTo>
                    <a:pt x="10706" y="1453426"/>
                  </a:lnTo>
                  <a:lnTo>
                    <a:pt x="17729" y="1500479"/>
                  </a:lnTo>
                  <a:lnTo>
                    <a:pt x="26454" y="1546948"/>
                  </a:lnTo>
                  <a:lnTo>
                    <a:pt x="36804" y="1592821"/>
                  </a:lnTo>
                  <a:lnTo>
                    <a:pt x="48793" y="1638058"/>
                  </a:lnTo>
                  <a:lnTo>
                    <a:pt x="62357" y="1682623"/>
                  </a:lnTo>
                  <a:lnTo>
                    <a:pt x="77470" y="1726488"/>
                  </a:lnTo>
                  <a:lnTo>
                    <a:pt x="94107" y="1769630"/>
                  </a:lnTo>
                  <a:lnTo>
                    <a:pt x="112229" y="1811997"/>
                  </a:lnTo>
                  <a:lnTo>
                    <a:pt x="131813" y="1853577"/>
                  </a:lnTo>
                  <a:lnTo>
                    <a:pt x="152819" y="1894319"/>
                  </a:lnTo>
                  <a:lnTo>
                    <a:pt x="175221" y="1934210"/>
                  </a:lnTo>
                  <a:lnTo>
                    <a:pt x="198970" y="1973199"/>
                  </a:lnTo>
                  <a:lnTo>
                    <a:pt x="224053" y="2011273"/>
                  </a:lnTo>
                  <a:lnTo>
                    <a:pt x="250431" y="2048383"/>
                  </a:lnTo>
                  <a:lnTo>
                    <a:pt x="278079" y="2084501"/>
                  </a:lnTo>
                  <a:lnTo>
                    <a:pt x="306959" y="2119604"/>
                  </a:lnTo>
                  <a:lnTo>
                    <a:pt x="337032" y="2153653"/>
                  </a:lnTo>
                  <a:lnTo>
                    <a:pt x="368274" y="2186609"/>
                  </a:lnTo>
                  <a:lnTo>
                    <a:pt x="400646" y="2218448"/>
                  </a:lnTo>
                  <a:lnTo>
                    <a:pt x="434124" y="2249144"/>
                  </a:lnTo>
                  <a:lnTo>
                    <a:pt x="468668" y="2278646"/>
                  </a:lnTo>
                  <a:lnTo>
                    <a:pt x="504266" y="2306942"/>
                  </a:lnTo>
                  <a:lnTo>
                    <a:pt x="540854" y="2333993"/>
                  </a:lnTo>
                  <a:lnTo>
                    <a:pt x="578421" y="2359749"/>
                  </a:lnTo>
                  <a:lnTo>
                    <a:pt x="616940" y="2384209"/>
                  </a:lnTo>
                  <a:lnTo>
                    <a:pt x="656361" y="2407310"/>
                  </a:lnTo>
                  <a:lnTo>
                    <a:pt x="696658" y="2429052"/>
                  </a:lnTo>
                  <a:lnTo>
                    <a:pt x="737806" y="2449372"/>
                  </a:lnTo>
                  <a:lnTo>
                    <a:pt x="779767" y="2468257"/>
                  </a:lnTo>
                  <a:lnTo>
                    <a:pt x="822515" y="2485669"/>
                  </a:lnTo>
                  <a:lnTo>
                    <a:pt x="866000" y="2501569"/>
                  </a:lnTo>
                  <a:lnTo>
                    <a:pt x="910209" y="2515933"/>
                  </a:lnTo>
                  <a:lnTo>
                    <a:pt x="955116" y="2528735"/>
                  </a:lnTo>
                  <a:lnTo>
                    <a:pt x="1000620" y="2539936"/>
                  </a:lnTo>
                  <a:lnTo>
                    <a:pt x="1046797" y="2549499"/>
                  </a:lnTo>
                  <a:lnTo>
                    <a:pt x="1093571" y="2557386"/>
                  </a:lnTo>
                  <a:lnTo>
                    <a:pt x="1140891" y="2563584"/>
                  </a:lnTo>
                  <a:lnTo>
                    <a:pt x="1188745" y="2568054"/>
                  </a:lnTo>
                  <a:lnTo>
                    <a:pt x="1140891" y="2563584"/>
                  </a:lnTo>
                  <a:lnTo>
                    <a:pt x="1093571" y="2557386"/>
                  </a:lnTo>
                  <a:lnTo>
                    <a:pt x="1046797" y="2549499"/>
                  </a:lnTo>
                  <a:lnTo>
                    <a:pt x="1000620" y="2539936"/>
                  </a:lnTo>
                  <a:lnTo>
                    <a:pt x="955052" y="2528735"/>
                  </a:lnTo>
                  <a:lnTo>
                    <a:pt x="910145" y="2515933"/>
                  </a:lnTo>
                  <a:lnTo>
                    <a:pt x="865924" y="2501569"/>
                  </a:lnTo>
                  <a:lnTo>
                    <a:pt x="822413" y="2485669"/>
                  </a:lnTo>
                  <a:lnTo>
                    <a:pt x="779653" y="2468257"/>
                  </a:lnTo>
                  <a:lnTo>
                    <a:pt x="737666" y="2449372"/>
                  </a:lnTo>
                  <a:lnTo>
                    <a:pt x="696506" y="2429052"/>
                  </a:lnTo>
                  <a:lnTo>
                    <a:pt x="656183" y="2407310"/>
                  </a:lnTo>
                  <a:lnTo>
                    <a:pt x="616750" y="2384209"/>
                  </a:lnTo>
                  <a:lnTo>
                    <a:pt x="578218" y="2359749"/>
                  </a:lnTo>
                  <a:lnTo>
                    <a:pt x="540626" y="2333993"/>
                  </a:lnTo>
                  <a:lnTo>
                    <a:pt x="504012" y="2306942"/>
                  </a:lnTo>
                  <a:lnTo>
                    <a:pt x="468414" y="2278646"/>
                  </a:lnTo>
                  <a:lnTo>
                    <a:pt x="433844" y="2249144"/>
                  </a:lnTo>
                  <a:lnTo>
                    <a:pt x="400354" y="2218448"/>
                  </a:lnTo>
                  <a:lnTo>
                    <a:pt x="367957" y="2186609"/>
                  </a:lnTo>
                  <a:lnTo>
                    <a:pt x="336702" y="2153653"/>
                  </a:lnTo>
                  <a:lnTo>
                    <a:pt x="306616" y="2119604"/>
                  </a:lnTo>
                  <a:lnTo>
                    <a:pt x="277736" y="2084501"/>
                  </a:lnTo>
                  <a:lnTo>
                    <a:pt x="250088" y="2048383"/>
                  </a:lnTo>
                  <a:lnTo>
                    <a:pt x="223697" y="2011273"/>
                  </a:lnTo>
                  <a:lnTo>
                    <a:pt x="198615" y="1973199"/>
                  </a:lnTo>
                  <a:lnTo>
                    <a:pt x="174853" y="1934210"/>
                  </a:lnTo>
                  <a:lnTo>
                    <a:pt x="152463" y="1894319"/>
                  </a:lnTo>
                  <a:lnTo>
                    <a:pt x="131457" y="1853577"/>
                  </a:lnTo>
                  <a:lnTo>
                    <a:pt x="111887" y="1811997"/>
                  </a:lnTo>
                  <a:lnTo>
                    <a:pt x="93776" y="1769630"/>
                  </a:lnTo>
                  <a:lnTo>
                    <a:pt x="77152" y="1726488"/>
                  </a:lnTo>
                  <a:lnTo>
                    <a:pt x="62052" y="1682623"/>
                  </a:lnTo>
                  <a:lnTo>
                    <a:pt x="48514" y="1638058"/>
                  </a:lnTo>
                  <a:lnTo>
                    <a:pt x="36563" y="1592821"/>
                  </a:lnTo>
                  <a:lnTo>
                    <a:pt x="26225" y="1546948"/>
                  </a:lnTo>
                  <a:lnTo>
                    <a:pt x="17551" y="1500479"/>
                  </a:lnTo>
                  <a:lnTo>
                    <a:pt x="10553" y="1453426"/>
                  </a:lnTo>
                  <a:lnTo>
                    <a:pt x="5283" y="1405851"/>
                  </a:lnTo>
                  <a:lnTo>
                    <a:pt x="1752" y="1357757"/>
                  </a:lnTo>
                  <a:lnTo>
                    <a:pt x="0" y="1309192"/>
                  </a:lnTo>
                  <a:lnTo>
                    <a:pt x="0" y="1332560"/>
                  </a:lnTo>
                  <a:lnTo>
                    <a:pt x="889" y="1380744"/>
                  </a:lnTo>
                  <a:lnTo>
                    <a:pt x="3530" y="1428483"/>
                  </a:lnTo>
                  <a:lnTo>
                    <a:pt x="7899" y="1475740"/>
                  </a:lnTo>
                  <a:lnTo>
                    <a:pt x="13957" y="1522488"/>
                  </a:lnTo>
                  <a:lnTo>
                    <a:pt x="21666" y="1568704"/>
                  </a:lnTo>
                  <a:lnTo>
                    <a:pt x="31013" y="1614347"/>
                  </a:lnTo>
                  <a:lnTo>
                    <a:pt x="41960" y="1659382"/>
                  </a:lnTo>
                  <a:lnTo>
                    <a:pt x="54483" y="1703793"/>
                  </a:lnTo>
                  <a:lnTo>
                    <a:pt x="68529" y="1747545"/>
                  </a:lnTo>
                  <a:lnTo>
                    <a:pt x="84074" y="1790585"/>
                  </a:lnTo>
                  <a:lnTo>
                    <a:pt x="101104" y="1832914"/>
                  </a:lnTo>
                  <a:lnTo>
                    <a:pt x="119570" y="1874481"/>
                  </a:lnTo>
                  <a:lnTo>
                    <a:pt x="139458" y="1915261"/>
                  </a:lnTo>
                  <a:lnTo>
                    <a:pt x="160718" y="1955215"/>
                  </a:lnTo>
                  <a:lnTo>
                    <a:pt x="183324" y="1994331"/>
                  </a:lnTo>
                  <a:lnTo>
                    <a:pt x="207264" y="2032558"/>
                  </a:lnTo>
                  <a:lnTo>
                    <a:pt x="232473" y="2069871"/>
                  </a:lnTo>
                  <a:lnTo>
                    <a:pt x="258940" y="2106231"/>
                  </a:lnTo>
                  <a:lnTo>
                    <a:pt x="286639" y="2141626"/>
                  </a:lnTo>
                  <a:lnTo>
                    <a:pt x="315531" y="2176018"/>
                  </a:lnTo>
                  <a:lnTo>
                    <a:pt x="345579" y="2209368"/>
                  </a:lnTo>
                  <a:lnTo>
                    <a:pt x="376758" y="2241651"/>
                  </a:lnTo>
                  <a:lnTo>
                    <a:pt x="409041" y="2272830"/>
                  </a:lnTo>
                  <a:lnTo>
                    <a:pt x="442391" y="2302878"/>
                  </a:lnTo>
                  <a:lnTo>
                    <a:pt x="476783" y="2331770"/>
                  </a:lnTo>
                  <a:lnTo>
                    <a:pt x="512178" y="2359469"/>
                  </a:lnTo>
                  <a:lnTo>
                    <a:pt x="548551" y="2385936"/>
                  </a:lnTo>
                  <a:lnTo>
                    <a:pt x="585863" y="2411145"/>
                  </a:lnTo>
                  <a:lnTo>
                    <a:pt x="624090" y="2435072"/>
                  </a:lnTo>
                  <a:lnTo>
                    <a:pt x="663206" y="2457691"/>
                  </a:lnTo>
                  <a:lnTo>
                    <a:pt x="703160" y="2478951"/>
                  </a:lnTo>
                  <a:lnTo>
                    <a:pt x="743940" y="2498826"/>
                  </a:lnTo>
                  <a:lnTo>
                    <a:pt x="785507" y="2517292"/>
                  </a:lnTo>
                  <a:lnTo>
                    <a:pt x="827836" y="2534323"/>
                  </a:lnTo>
                  <a:lnTo>
                    <a:pt x="870889" y="2549880"/>
                  </a:lnTo>
                  <a:lnTo>
                    <a:pt x="914628" y="2563926"/>
                  </a:lnTo>
                  <a:lnTo>
                    <a:pt x="959040" y="2576436"/>
                  </a:lnTo>
                  <a:lnTo>
                    <a:pt x="1004087" y="2587383"/>
                  </a:lnTo>
                  <a:lnTo>
                    <a:pt x="1049731" y="2596731"/>
                  </a:lnTo>
                  <a:lnTo>
                    <a:pt x="1095946" y="2604452"/>
                  </a:lnTo>
                  <a:lnTo>
                    <a:pt x="1142695" y="2610497"/>
                  </a:lnTo>
                  <a:lnTo>
                    <a:pt x="1189951" y="2614866"/>
                  </a:lnTo>
                  <a:lnTo>
                    <a:pt x="1237691" y="2617508"/>
                  </a:lnTo>
                  <a:lnTo>
                    <a:pt x="1285875" y="2618397"/>
                  </a:lnTo>
                  <a:lnTo>
                    <a:pt x="1334058" y="2617508"/>
                  </a:lnTo>
                  <a:lnTo>
                    <a:pt x="1381798" y="2614866"/>
                  </a:lnTo>
                  <a:lnTo>
                    <a:pt x="1429067" y="2610510"/>
                  </a:lnTo>
                  <a:lnTo>
                    <a:pt x="1475816" y="2604465"/>
                  </a:lnTo>
                  <a:lnTo>
                    <a:pt x="1522031" y="2596756"/>
                  </a:lnTo>
                  <a:lnTo>
                    <a:pt x="1567675" y="2587421"/>
                  </a:lnTo>
                  <a:lnTo>
                    <a:pt x="1612722" y="2576487"/>
                  </a:lnTo>
                  <a:lnTo>
                    <a:pt x="1657121" y="2563990"/>
                  </a:lnTo>
                  <a:lnTo>
                    <a:pt x="1700872" y="2549956"/>
                  </a:lnTo>
                  <a:lnTo>
                    <a:pt x="1743925" y="2534424"/>
                  </a:lnTo>
                  <a:lnTo>
                    <a:pt x="1786242" y="2517406"/>
                  </a:lnTo>
                  <a:lnTo>
                    <a:pt x="1827822" y="2498953"/>
                  </a:lnTo>
                  <a:lnTo>
                    <a:pt x="1868601" y="2479090"/>
                  </a:lnTo>
                  <a:lnTo>
                    <a:pt x="1908556" y="2457856"/>
                  </a:lnTo>
                  <a:lnTo>
                    <a:pt x="1947659" y="2435263"/>
                  </a:lnTo>
                  <a:lnTo>
                    <a:pt x="1985899" y="2411349"/>
                  </a:lnTo>
                  <a:lnTo>
                    <a:pt x="2023211" y="2386152"/>
                  </a:lnTo>
                  <a:lnTo>
                    <a:pt x="2059584" y="2359698"/>
                  </a:lnTo>
                  <a:lnTo>
                    <a:pt x="2094979" y="2332024"/>
                  </a:lnTo>
                  <a:lnTo>
                    <a:pt x="2129358" y="2303157"/>
                  </a:lnTo>
                  <a:lnTo>
                    <a:pt x="2162708" y="2273122"/>
                  </a:lnTo>
                  <a:lnTo>
                    <a:pt x="2194991" y="2241956"/>
                  </a:lnTo>
                  <a:lnTo>
                    <a:pt x="2226183" y="2209685"/>
                  </a:lnTo>
                  <a:lnTo>
                    <a:pt x="2256231" y="2176348"/>
                  </a:lnTo>
                  <a:lnTo>
                    <a:pt x="2285123" y="2141969"/>
                  </a:lnTo>
                  <a:lnTo>
                    <a:pt x="2312809" y="2106574"/>
                  </a:lnTo>
                  <a:lnTo>
                    <a:pt x="2339289" y="2070214"/>
                  </a:lnTo>
                  <a:lnTo>
                    <a:pt x="2364498" y="2032914"/>
                  </a:lnTo>
                  <a:lnTo>
                    <a:pt x="2388425" y="1994687"/>
                  </a:lnTo>
                  <a:lnTo>
                    <a:pt x="2411044" y="1955571"/>
                  </a:lnTo>
                  <a:lnTo>
                    <a:pt x="2432304" y="1915617"/>
                  </a:lnTo>
                  <a:lnTo>
                    <a:pt x="2452179" y="1874824"/>
                  </a:lnTo>
                  <a:lnTo>
                    <a:pt x="2470658" y="1833257"/>
                  </a:lnTo>
                  <a:lnTo>
                    <a:pt x="2487676" y="1790915"/>
                  </a:lnTo>
                  <a:lnTo>
                    <a:pt x="2503233" y="1747850"/>
                  </a:lnTo>
                  <a:lnTo>
                    <a:pt x="2517279" y="1704086"/>
                  </a:lnTo>
                  <a:lnTo>
                    <a:pt x="2529789" y="1659661"/>
                  </a:lnTo>
                  <a:lnTo>
                    <a:pt x="2540736" y="1614589"/>
                  </a:lnTo>
                  <a:lnTo>
                    <a:pt x="2550083" y="1568919"/>
                  </a:lnTo>
                  <a:lnTo>
                    <a:pt x="2557805" y="1522666"/>
                  </a:lnTo>
                  <a:lnTo>
                    <a:pt x="2563863" y="1475879"/>
                  </a:lnTo>
                  <a:lnTo>
                    <a:pt x="2568219" y="1428584"/>
                  </a:lnTo>
                  <a:lnTo>
                    <a:pt x="2570861" y="1380794"/>
                  </a:lnTo>
                  <a:lnTo>
                    <a:pt x="2571750" y="1332560"/>
                  </a:lnTo>
                  <a:lnTo>
                    <a:pt x="2571750" y="1309192"/>
                  </a:lnTo>
                  <a:lnTo>
                    <a:pt x="2571750" y="1285836"/>
                  </a:lnTo>
                  <a:close/>
                </a:path>
              </a:pathLst>
            </a:custGeom>
            <a:solidFill>
              <a:srgbClr val="C7004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5067572" y="2780994"/>
              <a:ext cx="1501140" cy="1536065"/>
            </a:xfrm>
            <a:custGeom>
              <a:avLst/>
              <a:gdLst/>
              <a:ahLst/>
              <a:cxnLst/>
              <a:rect l="l" t="t" r="r" b="b"/>
              <a:pathLst>
                <a:path w="1501140" h="1536064">
                  <a:moveTo>
                    <a:pt x="1501000" y="1290675"/>
                  </a:moveTo>
                  <a:lnTo>
                    <a:pt x="1488770" y="1279258"/>
                  </a:lnTo>
                  <a:lnTo>
                    <a:pt x="976884" y="767384"/>
                  </a:lnTo>
                  <a:lnTo>
                    <a:pt x="1500187" y="243319"/>
                  </a:lnTo>
                  <a:lnTo>
                    <a:pt x="1500187" y="208673"/>
                  </a:lnTo>
                  <a:lnTo>
                    <a:pt x="1500187" y="207860"/>
                  </a:lnTo>
                  <a:lnTo>
                    <a:pt x="1495285" y="203784"/>
                  </a:lnTo>
                  <a:lnTo>
                    <a:pt x="1291513" y="0"/>
                  </a:lnTo>
                  <a:lnTo>
                    <a:pt x="750100" y="541413"/>
                  </a:lnTo>
                  <a:lnTo>
                    <a:pt x="208673" y="0"/>
                  </a:lnTo>
                  <a:lnTo>
                    <a:pt x="4889" y="203784"/>
                  </a:lnTo>
                  <a:lnTo>
                    <a:pt x="0" y="207860"/>
                  </a:lnTo>
                  <a:lnTo>
                    <a:pt x="0" y="208673"/>
                  </a:lnTo>
                  <a:lnTo>
                    <a:pt x="0" y="243319"/>
                  </a:lnTo>
                  <a:lnTo>
                    <a:pt x="524103" y="768197"/>
                  </a:lnTo>
                  <a:lnTo>
                    <a:pt x="12407" y="1279880"/>
                  </a:lnTo>
                  <a:lnTo>
                    <a:pt x="0" y="1291475"/>
                  </a:lnTo>
                  <a:lnTo>
                    <a:pt x="0" y="1326934"/>
                  </a:lnTo>
                  <a:lnTo>
                    <a:pt x="208673" y="1535595"/>
                  </a:lnTo>
                  <a:lnTo>
                    <a:pt x="750100" y="994194"/>
                  </a:lnTo>
                  <a:lnTo>
                    <a:pt x="1292326" y="1534795"/>
                  </a:lnTo>
                  <a:lnTo>
                    <a:pt x="1501000" y="1326121"/>
                  </a:lnTo>
                  <a:lnTo>
                    <a:pt x="1501000" y="1291475"/>
                  </a:lnTo>
                  <a:lnTo>
                    <a:pt x="1501000" y="12906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205616"/>
            <a:ext cx="18285138" cy="208138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6000" y="820314"/>
            <a:ext cx="5730875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0" spc="710">
                <a:solidFill>
                  <a:srgbClr val="131313"/>
                </a:solidFill>
                <a:latin typeface="Trebuchet MS"/>
                <a:cs typeface="Trebuchet MS"/>
              </a:rPr>
              <a:t>OVERVIEW</a:t>
            </a:r>
            <a:endParaRPr sz="80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26861" y="2824361"/>
            <a:ext cx="4073525" cy="2138045"/>
          </a:xfrm>
          <a:prstGeom prst="rect">
            <a:avLst/>
          </a:prstGeom>
          <a:solidFill>
            <a:srgbClr val="7C076F"/>
          </a:solidFill>
        </p:spPr>
        <p:txBody>
          <a:bodyPr wrap="square" lIns="0" tIns="366395" rIns="0" bIns="0" rtlCol="0" vert="horz">
            <a:spAutoFit/>
          </a:bodyPr>
          <a:lstStyle/>
          <a:p>
            <a:pPr marL="443230">
              <a:lnSpc>
                <a:spcPts val="6895"/>
              </a:lnSpc>
              <a:spcBef>
                <a:spcPts val="2885"/>
              </a:spcBef>
            </a:pPr>
            <a:r>
              <a:rPr dirty="0" sz="5800" spc="-25" b="1">
                <a:solidFill>
                  <a:srgbClr val="FFFFFF"/>
                </a:solidFill>
                <a:latin typeface="Trebuchet MS"/>
                <a:cs typeface="Trebuchet MS"/>
              </a:rPr>
              <a:t>01.</a:t>
            </a:r>
            <a:endParaRPr sz="5800">
              <a:latin typeface="Trebuchet MS"/>
              <a:cs typeface="Trebuchet MS"/>
            </a:endParaRPr>
          </a:p>
          <a:p>
            <a:pPr marL="443230">
              <a:lnSpc>
                <a:spcPts val="3354"/>
              </a:lnSpc>
            </a:pPr>
            <a:r>
              <a:rPr dirty="0" sz="2850" spc="80" b="1">
                <a:solidFill>
                  <a:srgbClr val="FFFFFF"/>
                </a:solidFill>
                <a:latin typeface="Calibri"/>
                <a:cs typeface="Calibri"/>
              </a:rPr>
              <a:t>Introduction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911959" y="5354263"/>
            <a:ext cx="4073525" cy="2138045"/>
          </a:xfrm>
          <a:prstGeom prst="rect">
            <a:avLst/>
          </a:prstGeom>
          <a:solidFill>
            <a:srgbClr val="7C076F"/>
          </a:solidFill>
        </p:spPr>
        <p:txBody>
          <a:bodyPr wrap="square" lIns="0" tIns="370205" rIns="0" bIns="0" rtlCol="0" vert="horz">
            <a:spAutoFit/>
          </a:bodyPr>
          <a:lstStyle/>
          <a:p>
            <a:pPr marL="443230">
              <a:lnSpc>
                <a:spcPct val="100000"/>
              </a:lnSpc>
              <a:spcBef>
                <a:spcPts val="2915"/>
              </a:spcBef>
            </a:pPr>
            <a:r>
              <a:rPr dirty="0" sz="5800" spc="-25" b="1">
                <a:solidFill>
                  <a:srgbClr val="FFFFFF"/>
                </a:solidFill>
                <a:latin typeface="Trebuchet MS"/>
                <a:cs typeface="Trebuchet MS"/>
              </a:rPr>
              <a:t>04.</a:t>
            </a:r>
            <a:endParaRPr sz="5800">
              <a:latin typeface="Trebuchet MS"/>
              <a:cs typeface="Trebuchet MS"/>
            </a:endParaRPr>
          </a:p>
          <a:p>
            <a:pPr marL="443230">
              <a:lnSpc>
                <a:spcPct val="100000"/>
              </a:lnSpc>
              <a:spcBef>
                <a:spcPts val="365"/>
              </a:spcBef>
            </a:pPr>
            <a:r>
              <a:rPr dirty="0" sz="2850" spc="280" b="1">
                <a:solidFill>
                  <a:srgbClr val="FFFFFF"/>
                </a:solidFill>
                <a:latin typeface="Calibri"/>
                <a:cs typeface="Calibri"/>
              </a:rPr>
              <a:t>Why</a:t>
            </a:r>
            <a:r>
              <a:rPr dirty="0" sz="2850" spc="1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50" spc="254" b="1">
                <a:solidFill>
                  <a:srgbClr val="FFFFFF"/>
                </a:solidFill>
                <a:latin typeface="Calibri"/>
                <a:cs typeface="Calibri"/>
              </a:rPr>
              <a:t>RCV?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26861" y="5383548"/>
            <a:ext cx="4073525" cy="2138045"/>
          </a:xfrm>
          <a:prstGeom prst="rect">
            <a:avLst/>
          </a:prstGeom>
          <a:solidFill>
            <a:srgbClr val="7C076F"/>
          </a:solidFill>
        </p:spPr>
        <p:txBody>
          <a:bodyPr wrap="square" lIns="0" tIns="365760" rIns="0" bIns="0" rtlCol="0" vert="horz">
            <a:spAutoFit/>
          </a:bodyPr>
          <a:lstStyle/>
          <a:p>
            <a:pPr marL="443230">
              <a:lnSpc>
                <a:spcPct val="100000"/>
              </a:lnSpc>
              <a:spcBef>
                <a:spcPts val="2880"/>
              </a:spcBef>
            </a:pPr>
            <a:r>
              <a:rPr dirty="0" sz="5800" spc="-25" b="1">
                <a:solidFill>
                  <a:srgbClr val="FFFFFF"/>
                </a:solidFill>
                <a:latin typeface="Trebuchet MS"/>
                <a:cs typeface="Trebuchet MS"/>
              </a:rPr>
              <a:t>02.</a:t>
            </a:r>
            <a:endParaRPr sz="5800">
              <a:latin typeface="Trebuchet MS"/>
              <a:cs typeface="Trebuchet MS"/>
            </a:endParaRPr>
          </a:p>
          <a:p>
            <a:pPr marL="443230">
              <a:lnSpc>
                <a:spcPct val="100000"/>
              </a:lnSpc>
              <a:spcBef>
                <a:spcPts val="170"/>
              </a:spcBef>
            </a:pPr>
            <a:r>
              <a:rPr dirty="0" sz="2850" spc="215" b="1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dirty="0" sz="2850" spc="1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50" spc="125" b="1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2850" spc="1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50" spc="254" b="1">
                <a:solidFill>
                  <a:srgbClr val="FFFFFF"/>
                </a:solidFill>
                <a:latin typeface="Calibri"/>
                <a:cs typeface="Calibri"/>
              </a:rPr>
              <a:t>RCV?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299795" y="2795076"/>
            <a:ext cx="4073525" cy="2138045"/>
          </a:xfrm>
          <a:prstGeom prst="rect">
            <a:avLst/>
          </a:prstGeom>
          <a:solidFill>
            <a:srgbClr val="7C076F"/>
          </a:solidFill>
        </p:spPr>
        <p:txBody>
          <a:bodyPr wrap="square" lIns="0" tIns="395605" rIns="0" bIns="0" rtlCol="0" vert="horz">
            <a:spAutoFit/>
          </a:bodyPr>
          <a:lstStyle/>
          <a:p>
            <a:pPr marL="564515">
              <a:lnSpc>
                <a:spcPts val="6895"/>
              </a:lnSpc>
              <a:spcBef>
                <a:spcPts val="3115"/>
              </a:spcBef>
            </a:pPr>
            <a:r>
              <a:rPr dirty="0" sz="5800" spc="-25" b="1">
                <a:solidFill>
                  <a:srgbClr val="FFFFFF"/>
                </a:solidFill>
                <a:latin typeface="Trebuchet MS"/>
                <a:cs typeface="Trebuchet MS"/>
              </a:rPr>
              <a:t>05.</a:t>
            </a:r>
            <a:endParaRPr sz="5800">
              <a:latin typeface="Trebuchet MS"/>
              <a:cs typeface="Trebuchet MS"/>
            </a:endParaRPr>
          </a:p>
          <a:p>
            <a:pPr marL="564515">
              <a:lnSpc>
                <a:spcPts val="3354"/>
              </a:lnSpc>
            </a:pPr>
            <a:r>
              <a:rPr dirty="0" sz="2850" spc="125" b="1">
                <a:solidFill>
                  <a:srgbClr val="FFFFFF"/>
                </a:solidFill>
                <a:latin typeface="Calibri"/>
                <a:cs typeface="Calibri"/>
              </a:rPr>
              <a:t>Benefits</a:t>
            </a:r>
            <a:r>
              <a:rPr dirty="0" sz="2850" spc="1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50" spc="1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2850" spc="1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50" spc="345" b="1">
                <a:solidFill>
                  <a:srgbClr val="FFFFFF"/>
                </a:solidFill>
                <a:latin typeface="Calibri"/>
                <a:cs typeface="Calibri"/>
              </a:rPr>
              <a:t>RCV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911959" y="2795076"/>
            <a:ext cx="4073525" cy="2138045"/>
          </a:xfrm>
          <a:prstGeom prst="rect">
            <a:avLst/>
          </a:prstGeom>
          <a:solidFill>
            <a:srgbClr val="7C076F"/>
          </a:solidFill>
        </p:spPr>
        <p:txBody>
          <a:bodyPr wrap="square" lIns="0" tIns="395605" rIns="0" bIns="0" rtlCol="0" vert="horz">
            <a:spAutoFit/>
          </a:bodyPr>
          <a:lstStyle/>
          <a:p>
            <a:pPr marL="443230">
              <a:lnSpc>
                <a:spcPts val="6895"/>
              </a:lnSpc>
              <a:spcBef>
                <a:spcPts val="3115"/>
              </a:spcBef>
            </a:pPr>
            <a:r>
              <a:rPr dirty="0" sz="5800" spc="-25" b="1">
                <a:solidFill>
                  <a:srgbClr val="FFFFFF"/>
                </a:solidFill>
                <a:latin typeface="Trebuchet MS"/>
                <a:cs typeface="Trebuchet MS"/>
              </a:rPr>
              <a:t>03.</a:t>
            </a:r>
            <a:endParaRPr sz="5800">
              <a:latin typeface="Trebuchet MS"/>
              <a:cs typeface="Trebuchet MS"/>
            </a:endParaRPr>
          </a:p>
          <a:p>
            <a:pPr marL="443230">
              <a:lnSpc>
                <a:spcPts val="3354"/>
              </a:lnSpc>
            </a:pPr>
            <a:r>
              <a:rPr dirty="0" sz="2850" spc="17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2850" spc="1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50" spc="370" b="1">
                <a:solidFill>
                  <a:srgbClr val="FFFFFF"/>
                </a:solidFill>
                <a:latin typeface="Calibri"/>
                <a:cs typeface="Calibri"/>
              </a:rPr>
              <a:t>RCV</a:t>
            </a:r>
            <a:r>
              <a:rPr dirty="0" sz="2850" spc="1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50" spc="95" b="1">
                <a:solidFill>
                  <a:srgbClr val="FFFFFF"/>
                </a:solidFill>
                <a:latin typeface="Calibri"/>
                <a:cs typeface="Calibri"/>
              </a:rPr>
              <a:t>Ballot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299795" y="5354263"/>
            <a:ext cx="4073525" cy="2138045"/>
          </a:xfrm>
          <a:prstGeom prst="rect">
            <a:avLst/>
          </a:prstGeom>
          <a:solidFill>
            <a:srgbClr val="7C076F"/>
          </a:solidFill>
        </p:spPr>
        <p:txBody>
          <a:bodyPr wrap="square" lIns="0" tIns="370205" rIns="0" bIns="0" rtlCol="0" vert="horz">
            <a:spAutoFit/>
          </a:bodyPr>
          <a:lstStyle/>
          <a:p>
            <a:pPr marL="564515">
              <a:lnSpc>
                <a:spcPts val="6859"/>
              </a:lnSpc>
              <a:spcBef>
                <a:spcPts val="2915"/>
              </a:spcBef>
            </a:pPr>
            <a:r>
              <a:rPr dirty="0" sz="5800" spc="-25" b="1">
                <a:solidFill>
                  <a:srgbClr val="FFFFFF"/>
                </a:solidFill>
                <a:latin typeface="Trebuchet MS"/>
                <a:cs typeface="Trebuchet MS"/>
              </a:rPr>
              <a:t>06.</a:t>
            </a:r>
            <a:endParaRPr sz="5800">
              <a:latin typeface="Trebuchet MS"/>
              <a:cs typeface="Trebuchet MS"/>
            </a:endParaRPr>
          </a:p>
          <a:p>
            <a:pPr marL="564515">
              <a:lnSpc>
                <a:spcPts val="3320"/>
              </a:lnSpc>
            </a:pPr>
            <a:r>
              <a:rPr dirty="0" sz="2850" spc="370" b="1">
                <a:solidFill>
                  <a:srgbClr val="FFFFFF"/>
                </a:solidFill>
                <a:latin typeface="Calibri"/>
                <a:cs typeface="Calibri"/>
              </a:rPr>
              <a:t>RCV</a:t>
            </a:r>
            <a:r>
              <a:rPr dirty="0" sz="2850" spc="1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50" spc="100" b="1">
                <a:solidFill>
                  <a:srgbClr val="FFFFFF"/>
                </a:solidFill>
                <a:latin typeface="Calibri"/>
                <a:cs typeface="Calibri"/>
              </a:rPr>
              <a:t>Tabulation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687631" y="2795076"/>
            <a:ext cx="4073525" cy="2138045"/>
          </a:xfrm>
          <a:prstGeom prst="rect">
            <a:avLst/>
          </a:prstGeom>
          <a:solidFill>
            <a:srgbClr val="7C076F"/>
          </a:solidFill>
        </p:spPr>
        <p:txBody>
          <a:bodyPr wrap="square" lIns="0" tIns="395605" rIns="0" bIns="0" rtlCol="0" vert="horz">
            <a:spAutoFit/>
          </a:bodyPr>
          <a:lstStyle/>
          <a:p>
            <a:pPr marL="564515">
              <a:lnSpc>
                <a:spcPts val="6895"/>
              </a:lnSpc>
              <a:spcBef>
                <a:spcPts val="3115"/>
              </a:spcBef>
            </a:pPr>
            <a:r>
              <a:rPr dirty="0" sz="5800" spc="-25" b="1">
                <a:solidFill>
                  <a:srgbClr val="FFFFFF"/>
                </a:solidFill>
                <a:latin typeface="Trebuchet MS"/>
                <a:cs typeface="Trebuchet MS"/>
              </a:rPr>
              <a:t>07.</a:t>
            </a:r>
            <a:endParaRPr sz="5800">
              <a:latin typeface="Trebuchet MS"/>
              <a:cs typeface="Trebuchet MS"/>
            </a:endParaRPr>
          </a:p>
          <a:p>
            <a:pPr marL="564515">
              <a:lnSpc>
                <a:spcPts val="3354"/>
              </a:lnSpc>
            </a:pPr>
            <a:r>
              <a:rPr dirty="0" sz="2850" spc="370" b="1">
                <a:solidFill>
                  <a:srgbClr val="FFFFFF"/>
                </a:solidFill>
                <a:latin typeface="Calibri"/>
                <a:cs typeface="Calibri"/>
              </a:rPr>
              <a:t>RCV</a:t>
            </a:r>
            <a:r>
              <a:rPr dirty="0" sz="2850" spc="1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50" spc="140" b="1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687631" y="5354263"/>
            <a:ext cx="4073525" cy="2138045"/>
          </a:xfrm>
          <a:prstGeom prst="rect">
            <a:avLst/>
          </a:prstGeom>
          <a:solidFill>
            <a:srgbClr val="7C076F"/>
          </a:solidFill>
        </p:spPr>
        <p:txBody>
          <a:bodyPr wrap="square" lIns="0" tIns="324485" rIns="0" bIns="0" rtlCol="0" vert="horz">
            <a:spAutoFit/>
          </a:bodyPr>
          <a:lstStyle/>
          <a:p>
            <a:pPr marL="564515">
              <a:lnSpc>
                <a:spcPct val="100000"/>
              </a:lnSpc>
              <a:spcBef>
                <a:spcPts val="2555"/>
              </a:spcBef>
            </a:pPr>
            <a:r>
              <a:rPr dirty="0" sz="5800" spc="-25" b="1">
                <a:solidFill>
                  <a:srgbClr val="FFFFFF"/>
                </a:solidFill>
                <a:latin typeface="Trebuchet MS"/>
                <a:cs typeface="Trebuchet MS"/>
              </a:rPr>
              <a:t>08.</a:t>
            </a:r>
            <a:endParaRPr sz="5800">
              <a:latin typeface="Trebuchet MS"/>
              <a:cs typeface="Trebuchet MS"/>
            </a:endParaRPr>
          </a:p>
          <a:p>
            <a:pPr marL="564515">
              <a:lnSpc>
                <a:spcPct val="100000"/>
              </a:lnSpc>
              <a:spcBef>
                <a:spcPts val="165"/>
              </a:spcBef>
            </a:pPr>
            <a:r>
              <a:rPr dirty="0" sz="2850" spc="120" b="1">
                <a:solidFill>
                  <a:srgbClr val="FFFFFF"/>
                </a:solidFill>
                <a:latin typeface="Calibri"/>
                <a:cs typeface="Calibri"/>
              </a:rPr>
              <a:t>Questions</a:t>
            </a:r>
            <a:endParaRPr sz="2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048889" y="2909480"/>
            <a:ext cx="1619250" cy="5019675"/>
          </a:xfrm>
          <a:custGeom>
            <a:avLst/>
            <a:gdLst/>
            <a:ahLst/>
            <a:cxnLst/>
            <a:rect l="l" t="t" r="r" b="b"/>
            <a:pathLst>
              <a:path w="1619250" h="5019675">
                <a:moveTo>
                  <a:pt x="1619135" y="4219575"/>
                </a:moveTo>
                <a:lnTo>
                  <a:pt x="1619123" y="4194175"/>
                </a:lnTo>
                <a:lnTo>
                  <a:pt x="1618932" y="4194175"/>
                </a:lnTo>
                <a:lnTo>
                  <a:pt x="1618627" y="4181475"/>
                </a:lnTo>
                <a:lnTo>
                  <a:pt x="1618195" y="4168775"/>
                </a:lnTo>
                <a:lnTo>
                  <a:pt x="1617649" y="4156075"/>
                </a:lnTo>
                <a:lnTo>
                  <a:pt x="1616976" y="4156075"/>
                </a:lnTo>
                <a:lnTo>
                  <a:pt x="1616176" y="4143375"/>
                </a:lnTo>
                <a:lnTo>
                  <a:pt x="1615262" y="4130675"/>
                </a:lnTo>
                <a:lnTo>
                  <a:pt x="1614220" y="4117975"/>
                </a:lnTo>
                <a:lnTo>
                  <a:pt x="1613065" y="4105275"/>
                </a:lnTo>
                <a:lnTo>
                  <a:pt x="1611782" y="4105275"/>
                </a:lnTo>
                <a:lnTo>
                  <a:pt x="1610372" y="4092575"/>
                </a:lnTo>
                <a:lnTo>
                  <a:pt x="1608861" y="4079875"/>
                </a:lnTo>
                <a:lnTo>
                  <a:pt x="1607210" y="4067175"/>
                </a:lnTo>
                <a:lnTo>
                  <a:pt x="1605457" y="4067175"/>
                </a:lnTo>
                <a:lnTo>
                  <a:pt x="1603565" y="4054475"/>
                </a:lnTo>
                <a:lnTo>
                  <a:pt x="1601571" y="4041775"/>
                </a:lnTo>
                <a:lnTo>
                  <a:pt x="1599450" y="4029075"/>
                </a:lnTo>
                <a:lnTo>
                  <a:pt x="1597202" y="4029075"/>
                </a:lnTo>
                <a:lnTo>
                  <a:pt x="1594853" y="4016375"/>
                </a:lnTo>
                <a:lnTo>
                  <a:pt x="1592376" y="4003675"/>
                </a:lnTo>
                <a:lnTo>
                  <a:pt x="1589786" y="3990975"/>
                </a:lnTo>
                <a:lnTo>
                  <a:pt x="1587068" y="3978275"/>
                </a:lnTo>
                <a:lnTo>
                  <a:pt x="1584236" y="3978275"/>
                </a:lnTo>
                <a:lnTo>
                  <a:pt x="1581302" y="3965575"/>
                </a:lnTo>
                <a:lnTo>
                  <a:pt x="1578241" y="3952875"/>
                </a:lnTo>
                <a:lnTo>
                  <a:pt x="1575054" y="3952875"/>
                </a:lnTo>
                <a:lnTo>
                  <a:pt x="1571764" y="3940175"/>
                </a:lnTo>
                <a:lnTo>
                  <a:pt x="1568361" y="3927475"/>
                </a:lnTo>
                <a:lnTo>
                  <a:pt x="1564843" y="3914775"/>
                </a:lnTo>
                <a:lnTo>
                  <a:pt x="1561211" y="3914775"/>
                </a:lnTo>
                <a:lnTo>
                  <a:pt x="1557451" y="3902075"/>
                </a:lnTo>
                <a:lnTo>
                  <a:pt x="1553603" y="3889375"/>
                </a:lnTo>
                <a:lnTo>
                  <a:pt x="1549628" y="3876675"/>
                </a:lnTo>
                <a:lnTo>
                  <a:pt x="1545539" y="3876675"/>
                </a:lnTo>
                <a:lnTo>
                  <a:pt x="1541348" y="3863975"/>
                </a:lnTo>
                <a:lnTo>
                  <a:pt x="1537042" y="3851275"/>
                </a:lnTo>
                <a:lnTo>
                  <a:pt x="1532636" y="3851275"/>
                </a:lnTo>
                <a:lnTo>
                  <a:pt x="1528102" y="3838575"/>
                </a:lnTo>
                <a:lnTo>
                  <a:pt x="1523479" y="3825875"/>
                </a:lnTo>
                <a:lnTo>
                  <a:pt x="1518742" y="3825875"/>
                </a:lnTo>
                <a:lnTo>
                  <a:pt x="1513890" y="3813175"/>
                </a:lnTo>
                <a:lnTo>
                  <a:pt x="1508937" y="3800475"/>
                </a:lnTo>
                <a:lnTo>
                  <a:pt x="1503883" y="3787775"/>
                </a:lnTo>
                <a:lnTo>
                  <a:pt x="1498727" y="3787775"/>
                </a:lnTo>
                <a:lnTo>
                  <a:pt x="1493456" y="3775075"/>
                </a:lnTo>
                <a:lnTo>
                  <a:pt x="1488097" y="3762375"/>
                </a:lnTo>
                <a:lnTo>
                  <a:pt x="1482623" y="3762375"/>
                </a:lnTo>
                <a:lnTo>
                  <a:pt x="1477048" y="3749675"/>
                </a:lnTo>
                <a:lnTo>
                  <a:pt x="1471383" y="3749675"/>
                </a:lnTo>
                <a:lnTo>
                  <a:pt x="1465618" y="3736975"/>
                </a:lnTo>
                <a:lnTo>
                  <a:pt x="1459738" y="3724275"/>
                </a:lnTo>
                <a:lnTo>
                  <a:pt x="1453769" y="3724275"/>
                </a:lnTo>
                <a:lnTo>
                  <a:pt x="1447711" y="3711575"/>
                </a:lnTo>
                <a:lnTo>
                  <a:pt x="1441551" y="3698875"/>
                </a:lnTo>
                <a:lnTo>
                  <a:pt x="1435290" y="3698875"/>
                </a:lnTo>
                <a:lnTo>
                  <a:pt x="1428940" y="3686175"/>
                </a:lnTo>
                <a:lnTo>
                  <a:pt x="1422501" y="3686175"/>
                </a:lnTo>
                <a:lnTo>
                  <a:pt x="1415973" y="3673475"/>
                </a:lnTo>
                <a:lnTo>
                  <a:pt x="1409344" y="3660775"/>
                </a:lnTo>
                <a:lnTo>
                  <a:pt x="1402626" y="3660775"/>
                </a:lnTo>
                <a:lnTo>
                  <a:pt x="1395818" y="3648075"/>
                </a:lnTo>
                <a:lnTo>
                  <a:pt x="1388922" y="3648075"/>
                </a:lnTo>
                <a:lnTo>
                  <a:pt x="1381937" y="3635375"/>
                </a:lnTo>
                <a:lnTo>
                  <a:pt x="1374876" y="3635375"/>
                </a:lnTo>
                <a:lnTo>
                  <a:pt x="1367726" y="3622675"/>
                </a:lnTo>
                <a:lnTo>
                  <a:pt x="1360487" y="3622675"/>
                </a:lnTo>
                <a:lnTo>
                  <a:pt x="1353172" y="3609975"/>
                </a:lnTo>
                <a:lnTo>
                  <a:pt x="1345768" y="3609975"/>
                </a:lnTo>
                <a:lnTo>
                  <a:pt x="1338287" y="3597275"/>
                </a:lnTo>
                <a:lnTo>
                  <a:pt x="1330718" y="3584575"/>
                </a:lnTo>
                <a:lnTo>
                  <a:pt x="1323086" y="3584575"/>
                </a:lnTo>
                <a:lnTo>
                  <a:pt x="1315364" y="3571875"/>
                </a:lnTo>
                <a:lnTo>
                  <a:pt x="1299705" y="3571875"/>
                </a:lnTo>
                <a:lnTo>
                  <a:pt x="1291755" y="3559175"/>
                </a:lnTo>
                <a:lnTo>
                  <a:pt x="1283741" y="3559175"/>
                </a:lnTo>
                <a:lnTo>
                  <a:pt x="1275664" y="3546475"/>
                </a:lnTo>
                <a:lnTo>
                  <a:pt x="1267498" y="3546475"/>
                </a:lnTo>
                <a:lnTo>
                  <a:pt x="1259281" y="3533775"/>
                </a:lnTo>
                <a:lnTo>
                  <a:pt x="1250988" y="3533775"/>
                </a:lnTo>
                <a:lnTo>
                  <a:pt x="1242618" y="3521075"/>
                </a:lnTo>
                <a:lnTo>
                  <a:pt x="1225715" y="3521075"/>
                </a:lnTo>
                <a:lnTo>
                  <a:pt x="1217155" y="3508375"/>
                </a:lnTo>
                <a:lnTo>
                  <a:pt x="1208544" y="3508375"/>
                </a:lnTo>
                <a:lnTo>
                  <a:pt x="1199870" y="3495675"/>
                </a:lnTo>
                <a:lnTo>
                  <a:pt x="1182357" y="3495675"/>
                </a:lnTo>
                <a:lnTo>
                  <a:pt x="1173505" y="3482975"/>
                </a:lnTo>
                <a:lnTo>
                  <a:pt x="1155661" y="3482975"/>
                </a:lnTo>
                <a:lnTo>
                  <a:pt x="1146644" y="3470275"/>
                </a:lnTo>
                <a:lnTo>
                  <a:pt x="1134249" y="3470275"/>
                </a:lnTo>
                <a:lnTo>
                  <a:pt x="1134249" y="4587875"/>
                </a:lnTo>
                <a:lnTo>
                  <a:pt x="1133690" y="4587875"/>
                </a:lnTo>
                <a:lnTo>
                  <a:pt x="1131417" y="4600575"/>
                </a:lnTo>
                <a:lnTo>
                  <a:pt x="1125613" y="4600575"/>
                </a:lnTo>
                <a:lnTo>
                  <a:pt x="1123200" y="4613275"/>
                </a:lnTo>
                <a:lnTo>
                  <a:pt x="501015" y="4613275"/>
                </a:lnTo>
                <a:lnTo>
                  <a:pt x="498589" y="4600575"/>
                </a:lnTo>
                <a:lnTo>
                  <a:pt x="492798" y="4600575"/>
                </a:lnTo>
                <a:lnTo>
                  <a:pt x="490524" y="4587875"/>
                </a:lnTo>
                <a:lnTo>
                  <a:pt x="489953" y="4587875"/>
                </a:lnTo>
                <a:lnTo>
                  <a:pt x="489966" y="4448175"/>
                </a:lnTo>
                <a:lnTo>
                  <a:pt x="492340" y="4448175"/>
                </a:lnTo>
                <a:lnTo>
                  <a:pt x="809561" y="4156075"/>
                </a:lnTo>
                <a:lnTo>
                  <a:pt x="826579" y="4143375"/>
                </a:lnTo>
                <a:lnTo>
                  <a:pt x="842606" y="4117975"/>
                </a:lnTo>
                <a:lnTo>
                  <a:pt x="857631" y="4105275"/>
                </a:lnTo>
                <a:lnTo>
                  <a:pt x="871651" y="4092575"/>
                </a:lnTo>
                <a:lnTo>
                  <a:pt x="878916" y="4079875"/>
                </a:lnTo>
                <a:lnTo>
                  <a:pt x="884123" y="4067175"/>
                </a:lnTo>
                <a:lnTo>
                  <a:pt x="887298" y="4041775"/>
                </a:lnTo>
                <a:lnTo>
                  <a:pt x="888403" y="4029075"/>
                </a:lnTo>
                <a:lnTo>
                  <a:pt x="887806" y="4016375"/>
                </a:lnTo>
                <a:lnTo>
                  <a:pt x="886307" y="4016375"/>
                </a:lnTo>
                <a:lnTo>
                  <a:pt x="883996" y="4003675"/>
                </a:lnTo>
                <a:lnTo>
                  <a:pt x="880935" y="3990975"/>
                </a:lnTo>
                <a:lnTo>
                  <a:pt x="877189" y="3990975"/>
                </a:lnTo>
                <a:lnTo>
                  <a:pt x="872756" y="3978275"/>
                </a:lnTo>
                <a:lnTo>
                  <a:pt x="861148" y="3978275"/>
                </a:lnTo>
                <a:lnTo>
                  <a:pt x="854265" y="3965575"/>
                </a:lnTo>
                <a:lnTo>
                  <a:pt x="839292" y="3965575"/>
                </a:lnTo>
                <a:lnTo>
                  <a:pt x="831354" y="3952875"/>
                </a:lnTo>
                <a:lnTo>
                  <a:pt x="788746" y="3952875"/>
                </a:lnTo>
                <a:lnTo>
                  <a:pt x="779907" y="3965575"/>
                </a:lnTo>
                <a:lnTo>
                  <a:pt x="762901" y="3965575"/>
                </a:lnTo>
                <a:lnTo>
                  <a:pt x="755078" y="3978275"/>
                </a:lnTo>
                <a:lnTo>
                  <a:pt x="740943" y="3978275"/>
                </a:lnTo>
                <a:lnTo>
                  <a:pt x="726732" y="4003675"/>
                </a:lnTo>
                <a:lnTo>
                  <a:pt x="715479" y="4016375"/>
                </a:lnTo>
                <a:lnTo>
                  <a:pt x="707186" y="4041775"/>
                </a:lnTo>
                <a:lnTo>
                  <a:pt x="701852" y="4054475"/>
                </a:lnTo>
                <a:lnTo>
                  <a:pt x="701205" y="4067175"/>
                </a:lnTo>
                <a:lnTo>
                  <a:pt x="694169" y="4067175"/>
                </a:lnTo>
                <a:lnTo>
                  <a:pt x="688873" y="4079875"/>
                </a:lnTo>
                <a:lnTo>
                  <a:pt x="676910" y="4079875"/>
                </a:lnTo>
                <a:lnTo>
                  <a:pt x="498779" y="4029075"/>
                </a:lnTo>
                <a:lnTo>
                  <a:pt x="496430" y="4029075"/>
                </a:lnTo>
                <a:lnTo>
                  <a:pt x="492125" y="4016375"/>
                </a:lnTo>
                <a:lnTo>
                  <a:pt x="486359" y="4016375"/>
                </a:lnTo>
                <a:lnTo>
                  <a:pt x="485165" y="4003675"/>
                </a:lnTo>
                <a:lnTo>
                  <a:pt x="485381" y="4003675"/>
                </a:lnTo>
                <a:lnTo>
                  <a:pt x="490169" y="3978275"/>
                </a:lnTo>
                <a:lnTo>
                  <a:pt x="497357" y="3952875"/>
                </a:lnTo>
                <a:lnTo>
                  <a:pt x="518947" y="3902075"/>
                </a:lnTo>
                <a:lnTo>
                  <a:pt x="549249" y="3851275"/>
                </a:lnTo>
                <a:lnTo>
                  <a:pt x="567321" y="3838575"/>
                </a:lnTo>
                <a:lnTo>
                  <a:pt x="587336" y="3813175"/>
                </a:lnTo>
                <a:lnTo>
                  <a:pt x="598614" y="3813175"/>
                </a:lnTo>
                <a:lnTo>
                  <a:pt x="610273" y="3800475"/>
                </a:lnTo>
                <a:lnTo>
                  <a:pt x="622338" y="3787775"/>
                </a:lnTo>
                <a:lnTo>
                  <a:pt x="634784" y="3787775"/>
                </a:lnTo>
                <a:lnTo>
                  <a:pt x="647573" y="3775075"/>
                </a:lnTo>
                <a:lnTo>
                  <a:pt x="660641" y="3775075"/>
                </a:lnTo>
                <a:lnTo>
                  <a:pt x="674001" y="3762375"/>
                </a:lnTo>
                <a:lnTo>
                  <a:pt x="687641" y="3762375"/>
                </a:lnTo>
                <a:lnTo>
                  <a:pt x="701509" y="3749675"/>
                </a:lnTo>
                <a:lnTo>
                  <a:pt x="744105" y="3749675"/>
                </a:lnTo>
                <a:lnTo>
                  <a:pt x="758571" y="3736975"/>
                </a:lnTo>
                <a:lnTo>
                  <a:pt x="833310" y="3736975"/>
                </a:lnTo>
                <a:lnTo>
                  <a:pt x="864019" y="3749675"/>
                </a:lnTo>
                <a:lnTo>
                  <a:pt x="894384" y="3749675"/>
                </a:lnTo>
                <a:lnTo>
                  <a:pt x="924394" y="3762375"/>
                </a:lnTo>
                <a:lnTo>
                  <a:pt x="953592" y="3762375"/>
                </a:lnTo>
                <a:lnTo>
                  <a:pt x="981544" y="3775075"/>
                </a:lnTo>
                <a:lnTo>
                  <a:pt x="1008214" y="3800475"/>
                </a:lnTo>
                <a:lnTo>
                  <a:pt x="1033640" y="3813175"/>
                </a:lnTo>
                <a:lnTo>
                  <a:pt x="1044587" y="3825875"/>
                </a:lnTo>
                <a:lnTo>
                  <a:pt x="1054925" y="3838575"/>
                </a:lnTo>
                <a:lnTo>
                  <a:pt x="1064641" y="3838575"/>
                </a:lnTo>
                <a:lnTo>
                  <a:pt x="1089850" y="3876675"/>
                </a:lnTo>
                <a:lnTo>
                  <a:pt x="1108468" y="3914775"/>
                </a:lnTo>
                <a:lnTo>
                  <a:pt x="1113091" y="3940175"/>
                </a:lnTo>
                <a:lnTo>
                  <a:pt x="1116914" y="3952875"/>
                </a:lnTo>
                <a:lnTo>
                  <a:pt x="1119911" y="3965575"/>
                </a:lnTo>
                <a:lnTo>
                  <a:pt x="1122095" y="3978275"/>
                </a:lnTo>
                <a:lnTo>
                  <a:pt x="1123416" y="3990975"/>
                </a:lnTo>
                <a:lnTo>
                  <a:pt x="1123899" y="4003675"/>
                </a:lnTo>
                <a:lnTo>
                  <a:pt x="1123530" y="4016375"/>
                </a:lnTo>
                <a:lnTo>
                  <a:pt x="1123124" y="4041775"/>
                </a:lnTo>
                <a:lnTo>
                  <a:pt x="1121435" y="4054475"/>
                </a:lnTo>
                <a:lnTo>
                  <a:pt x="1118463" y="4079875"/>
                </a:lnTo>
                <a:lnTo>
                  <a:pt x="1114209" y="4092575"/>
                </a:lnTo>
                <a:lnTo>
                  <a:pt x="1108722" y="4117975"/>
                </a:lnTo>
                <a:lnTo>
                  <a:pt x="1102042" y="4130675"/>
                </a:lnTo>
                <a:lnTo>
                  <a:pt x="1094168" y="4143375"/>
                </a:lnTo>
                <a:lnTo>
                  <a:pt x="1085113" y="4168775"/>
                </a:lnTo>
                <a:lnTo>
                  <a:pt x="1060094" y="4206875"/>
                </a:lnTo>
                <a:lnTo>
                  <a:pt x="1032687" y="4232275"/>
                </a:lnTo>
                <a:lnTo>
                  <a:pt x="1002893" y="4270375"/>
                </a:lnTo>
                <a:lnTo>
                  <a:pt x="970711" y="4295775"/>
                </a:lnTo>
                <a:lnTo>
                  <a:pt x="864616" y="4397375"/>
                </a:lnTo>
                <a:lnTo>
                  <a:pt x="1131138" y="4397375"/>
                </a:lnTo>
                <a:lnTo>
                  <a:pt x="1133411" y="4410075"/>
                </a:lnTo>
                <a:lnTo>
                  <a:pt x="1133970" y="4410075"/>
                </a:lnTo>
                <a:lnTo>
                  <a:pt x="1134249" y="4587875"/>
                </a:lnTo>
                <a:lnTo>
                  <a:pt x="1134249" y="3470275"/>
                </a:lnTo>
                <a:lnTo>
                  <a:pt x="1128483" y="3470275"/>
                </a:lnTo>
                <a:lnTo>
                  <a:pt x="1119339" y="3457575"/>
                </a:lnTo>
                <a:lnTo>
                  <a:pt x="1091603" y="3457575"/>
                </a:lnTo>
                <a:lnTo>
                  <a:pt x="1082268" y="3444875"/>
                </a:lnTo>
                <a:lnTo>
                  <a:pt x="1063485" y="3444875"/>
                </a:lnTo>
                <a:lnTo>
                  <a:pt x="1054036" y="3432175"/>
                </a:lnTo>
                <a:lnTo>
                  <a:pt x="1015873" y="3432175"/>
                </a:lnTo>
                <a:lnTo>
                  <a:pt x="1006259" y="3419475"/>
                </a:lnTo>
                <a:lnTo>
                  <a:pt x="957732" y="3419475"/>
                </a:lnTo>
                <a:lnTo>
                  <a:pt x="947953" y="3406775"/>
                </a:lnTo>
                <a:lnTo>
                  <a:pt x="671156" y="3406775"/>
                </a:lnTo>
                <a:lnTo>
                  <a:pt x="661377" y="3419475"/>
                </a:lnTo>
                <a:lnTo>
                  <a:pt x="612838" y="3419475"/>
                </a:lnTo>
                <a:lnTo>
                  <a:pt x="603224" y="3432175"/>
                </a:lnTo>
                <a:lnTo>
                  <a:pt x="565048" y="3432175"/>
                </a:lnTo>
                <a:lnTo>
                  <a:pt x="555599" y="3444875"/>
                </a:lnTo>
                <a:lnTo>
                  <a:pt x="527481" y="3444875"/>
                </a:lnTo>
                <a:lnTo>
                  <a:pt x="518185" y="3457575"/>
                </a:lnTo>
                <a:lnTo>
                  <a:pt x="499732" y="3457575"/>
                </a:lnTo>
                <a:lnTo>
                  <a:pt x="490575" y="3470275"/>
                </a:lnTo>
                <a:lnTo>
                  <a:pt x="472414" y="3470275"/>
                </a:lnTo>
                <a:lnTo>
                  <a:pt x="463410" y="3482975"/>
                </a:lnTo>
                <a:lnTo>
                  <a:pt x="445554" y="3482975"/>
                </a:lnTo>
                <a:lnTo>
                  <a:pt x="436702" y="3495675"/>
                </a:lnTo>
                <a:lnTo>
                  <a:pt x="419176" y="3495675"/>
                </a:lnTo>
                <a:lnTo>
                  <a:pt x="410502" y="3508375"/>
                </a:lnTo>
                <a:lnTo>
                  <a:pt x="401891" y="3508375"/>
                </a:lnTo>
                <a:lnTo>
                  <a:pt x="393331" y="3521075"/>
                </a:lnTo>
                <a:lnTo>
                  <a:pt x="376415" y="3521075"/>
                </a:lnTo>
                <a:lnTo>
                  <a:pt x="368058" y="3533775"/>
                </a:lnTo>
                <a:lnTo>
                  <a:pt x="359765" y="3533775"/>
                </a:lnTo>
                <a:lnTo>
                  <a:pt x="351536" y="3546475"/>
                </a:lnTo>
                <a:lnTo>
                  <a:pt x="343382" y="3546475"/>
                </a:lnTo>
                <a:lnTo>
                  <a:pt x="335292" y="3559175"/>
                </a:lnTo>
                <a:lnTo>
                  <a:pt x="327279" y="3559175"/>
                </a:lnTo>
                <a:lnTo>
                  <a:pt x="319328" y="3571875"/>
                </a:lnTo>
                <a:lnTo>
                  <a:pt x="303669" y="3571875"/>
                </a:lnTo>
                <a:lnTo>
                  <a:pt x="295948" y="3584575"/>
                </a:lnTo>
                <a:lnTo>
                  <a:pt x="288302" y="3584575"/>
                </a:lnTo>
                <a:lnTo>
                  <a:pt x="280746" y="3597275"/>
                </a:lnTo>
                <a:lnTo>
                  <a:pt x="273253" y="3597275"/>
                </a:lnTo>
                <a:lnTo>
                  <a:pt x="265849" y="3609975"/>
                </a:lnTo>
                <a:lnTo>
                  <a:pt x="258533" y="3622675"/>
                </a:lnTo>
                <a:lnTo>
                  <a:pt x="251294" y="3622675"/>
                </a:lnTo>
                <a:lnTo>
                  <a:pt x="244144" y="3635375"/>
                </a:lnTo>
                <a:lnTo>
                  <a:pt x="237070" y="3635375"/>
                </a:lnTo>
                <a:lnTo>
                  <a:pt x="230085" y="3648075"/>
                </a:lnTo>
                <a:lnTo>
                  <a:pt x="223202" y="3648075"/>
                </a:lnTo>
                <a:lnTo>
                  <a:pt x="216395" y="3660775"/>
                </a:lnTo>
                <a:lnTo>
                  <a:pt x="209677" y="3660775"/>
                </a:lnTo>
                <a:lnTo>
                  <a:pt x="203047" y="3673475"/>
                </a:lnTo>
                <a:lnTo>
                  <a:pt x="196507" y="3686175"/>
                </a:lnTo>
                <a:lnTo>
                  <a:pt x="190068" y="3686175"/>
                </a:lnTo>
                <a:lnTo>
                  <a:pt x="183718" y="3698875"/>
                </a:lnTo>
                <a:lnTo>
                  <a:pt x="177457" y="3698875"/>
                </a:lnTo>
                <a:lnTo>
                  <a:pt x="171297" y="3711575"/>
                </a:lnTo>
                <a:lnTo>
                  <a:pt x="165239" y="3724275"/>
                </a:lnTo>
                <a:lnTo>
                  <a:pt x="159270" y="3724275"/>
                </a:lnTo>
                <a:lnTo>
                  <a:pt x="153403" y="3736975"/>
                </a:lnTo>
                <a:lnTo>
                  <a:pt x="147624" y="3749675"/>
                </a:lnTo>
                <a:lnTo>
                  <a:pt x="141960" y="3749675"/>
                </a:lnTo>
                <a:lnTo>
                  <a:pt x="136385" y="3762375"/>
                </a:lnTo>
                <a:lnTo>
                  <a:pt x="130911" y="3762375"/>
                </a:lnTo>
                <a:lnTo>
                  <a:pt x="125552" y="3775075"/>
                </a:lnTo>
                <a:lnTo>
                  <a:pt x="120281" y="3787775"/>
                </a:lnTo>
                <a:lnTo>
                  <a:pt x="115125" y="3787775"/>
                </a:lnTo>
                <a:lnTo>
                  <a:pt x="110070" y="3800475"/>
                </a:lnTo>
                <a:lnTo>
                  <a:pt x="105117" y="3813175"/>
                </a:lnTo>
                <a:lnTo>
                  <a:pt x="100279" y="3825875"/>
                </a:lnTo>
                <a:lnTo>
                  <a:pt x="95542" y="3825875"/>
                </a:lnTo>
                <a:lnTo>
                  <a:pt x="90906" y="3838575"/>
                </a:lnTo>
                <a:lnTo>
                  <a:pt x="86385" y="3851275"/>
                </a:lnTo>
                <a:lnTo>
                  <a:pt x="81978" y="3851275"/>
                </a:lnTo>
                <a:lnTo>
                  <a:pt x="77673" y="3863975"/>
                </a:lnTo>
                <a:lnTo>
                  <a:pt x="73482" y="3876675"/>
                </a:lnTo>
                <a:lnTo>
                  <a:pt x="69392" y="3876675"/>
                </a:lnTo>
                <a:lnTo>
                  <a:pt x="65430" y="3889375"/>
                </a:lnTo>
                <a:lnTo>
                  <a:pt x="61569" y="3902075"/>
                </a:lnTo>
                <a:lnTo>
                  <a:pt x="57823" y="3914775"/>
                </a:lnTo>
                <a:lnTo>
                  <a:pt x="54190" y="3914775"/>
                </a:lnTo>
                <a:lnTo>
                  <a:pt x="50673" y="3927475"/>
                </a:lnTo>
                <a:lnTo>
                  <a:pt x="47269" y="3940175"/>
                </a:lnTo>
                <a:lnTo>
                  <a:pt x="43980" y="3952875"/>
                </a:lnTo>
                <a:lnTo>
                  <a:pt x="40805" y="3952875"/>
                </a:lnTo>
                <a:lnTo>
                  <a:pt x="37744" y="3965575"/>
                </a:lnTo>
                <a:lnTo>
                  <a:pt x="34798" y="3978275"/>
                </a:lnTo>
                <a:lnTo>
                  <a:pt x="31978" y="3978275"/>
                </a:lnTo>
                <a:lnTo>
                  <a:pt x="29273" y="3990975"/>
                </a:lnTo>
                <a:lnTo>
                  <a:pt x="26682" y="4003675"/>
                </a:lnTo>
                <a:lnTo>
                  <a:pt x="24206" y="4016375"/>
                </a:lnTo>
                <a:lnTo>
                  <a:pt x="21844" y="4029075"/>
                </a:lnTo>
                <a:lnTo>
                  <a:pt x="19608" y="4029075"/>
                </a:lnTo>
                <a:lnTo>
                  <a:pt x="17500" y="4041775"/>
                </a:lnTo>
                <a:lnTo>
                  <a:pt x="15494" y="4054475"/>
                </a:lnTo>
                <a:lnTo>
                  <a:pt x="13614" y="4067175"/>
                </a:lnTo>
                <a:lnTo>
                  <a:pt x="11861" y="4067175"/>
                </a:lnTo>
                <a:lnTo>
                  <a:pt x="10223" y="4079875"/>
                </a:lnTo>
                <a:lnTo>
                  <a:pt x="8699" y="4092575"/>
                </a:lnTo>
                <a:lnTo>
                  <a:pt x="7302" y="4105275"/>
                </a:lnTo>
                <a:lnTo>
                  <a:pt x="6032" y="4105275"/>
                </a:lnTo>
                <a:lnTo>
                  <a:pt x="4876" y="4117975"/>
                </a:lnTo>
                <a:lnTo>
                  <a:pt x="3835" y="4130675"/>
                </a:lnTo>
                <a:lnTo>
                  <a:pt x="2921" y="4143375"/>
                </a:lnTo>
                <a:lnTo>
                  <a:pt x="2133" y="4156075"/>
                </a:lnTo>
                <a:lnTo>
                  <a:pt x="1460" y="4156075"/>
                </a:lnTo>
                <a:lnTo>
                  <a:pt x="914" y="4168775"/>
                </a:lnTo>
                <a:lnTo>
                  <a:pt x="495" y="4181475"/>
                </a:lnTo>
                <a:lnTo>
                  <a:pt x="190" y="4194175"/>
                </a:lnTo>
                <a:lnTo>
                  <a:pt x="0" y="4194175"/>
                </a:lnTo>
                <a:lnTo>
                  <a:pt x="0" y="4219575"/>
                </a:lnTo>
                <a:lnTo>
                  <a:pt x="190" y="4232275"/>
                </a:lnTo>
                <a:lnTo>
                  <a:pt x="495" y="4244975"/>
                </a:lnTo>
                <a:lnTo>
                  <a:pt x="914" y="4244975"/>
                </a:lnTo>
                <a:lnTo>
                  <a:pt x="1460" y="4257675"/>
                </a:lnTo>
                <a:lnTo>
                  <a:pt x="2133" y="4270375"/>
                </a:lnTo>
                <a:lnTo>
                  <a:pt x="2921" y="4283075"/>
                </a:lnTo>
                <a:lnTo>
                  <a:pt x="3835" y="4283075"/>
                </a:lnTo>
                <a:lnTo>
                  <a:pt x="4876" y="4295775"/>
                </a:lnTo>
                <a:lnTo>
                  <a:pt x="6032" y="4308475"/>
                </a:lnTo>
                <a:lnTo>
                  <a:pt x="7302" y="4321175"/>
                </a:lnTo>
                <a:lnTo>
                  <a:pt x="8699" y="4333875"/>
                </a:lnTo>
                <a:lnTo>
                  <a:pt x="10223" y="4333875"/>
                </a:lnTo>
                <a:lnTo>
                  <a:pt x="11861" y="4346575"/>
                </a:lnTo>
                <a:lnTo>
                  <a:pt x="13614" y="4359275"/>
                </a:lnTo>
                <a:lnTo>
                  <a:pt x="15494" y="4371975"/>
                </a:lnTo>
                <a:lnTo>
                  <a:pt x="17500" y="4371975"/>
                </a:lnTo>
                <a:lnTo>
                  <a:pt x="19608" y="4384675"/>
                </a:lnTo>
                <a:lnTo>
                  <a:pt x="21844" y="4397375"/>
                </a:lnTo>
                <a:lnTo>
                  <a:pt x="24206" y="4410075"/>
                </a:lnTo>
                <a:lnTo>
                  <a:pt x="26682" y="4410075"/>
                </a:lnTo>
                <a:lnTo>
                  <a:pt x="29273" y="4422775"/>
                </a:lnTo>
                <a:lnTo>
                  <a:pt x="31978" y="4435475"/>
                </a:lnTo>
                <a:lnTo>
                  <a:pt x="34798" y="4448175"/>
                </a:lnTo>
                <a:lnTo>
                  <a:pt x="37744" y="4460875"/>
                </a:lnTo>
                <a:lnTo>
                  <a:pt x="40805" y="4460875"/>
                </a:lnTo>
                <a:lnTo>
                  <a:pt x="43980" y="4473575"/>
                </a:lnTo>
                <a:lnTo>
                  <a:pt x="47269" y="4486275"/>
                </a:lnTo>
                <a:lnTo>
                  <a:pt x="50673" y="4486275"/>
                </a:lnTo>
                <a:lnTo>
                  <a:pt x="54190" y="4498975"/>
                </a:lnTo>
                <a:lnTo>
                  <a:pt x="57823" y="4511675"/>
                </a:lnTo>
                <a:lnTo>
                  <a:pt x="61569" y="4524375"/>
                </a:lnTo>
                <a:lnTo>
                  <a:pt x="65430" y="4524375"/>
                </a:lnTo>
                <a:lnTo>
                  <a:pt x="69392" y="4537075"/>
                </a:lnTo>
                <a:lnTo>
                  <a:pt x="73482" y="4549775"/>
                </a:lnTo>
                <a:lnTo>
                  <a:pt x="77673" y="4562475"/>
                </a:lnTo>
                <a:lnTo>
                  <a:pt x="81978" y="4562475"/>
                </a:lnTo>
                <a:lnTo>
                  <a:pt x="86385" y="4575175"/>
                </a:lnTo>
                <a:lnTo>
                  <a:pt x="90906" y="4587875"/>
                </a:lnTo>
                <a:lnTo>
                  <a:pt x="95542" y="4587875"/>
                </a:lnTo>
                <a:lnTo>
                  <a:pt x="100279" y="4600575"/>
                </a:lnTo>
                <a:lnTo>
                  <a:pt x="105117" y="4613275"/>
                </a:lnTo>
                <a:lnTo>
                  <a:pt x="110070" y="4613275"/>
                </a:lnTo>
                <a:lnTo>
                  <a:pt x="115125" y="4625975"/>
                </a:lnTo>
                <a:lnTo>
                  <a:pt x="120281" y="4638675"/>
                </a:lnTo>
                <a:lnTo>
                  <a:pt x="125552" y="4638675"/>
                </a:lnTo>
                <a:lnTo>
                  <a:pt x="130911" y="4651375"/>
                </a:lnTo>
                <a:lnTo>
                  <a:pt x="136385" y="4664075"/>
                </a:lnTo>
                <a:lnTo>
                  <a:pt x="141960" y="4664075"/>
                </a:lnTo>
                <a:lnTo>
                  <a:pt x="147624" y="4676775"/>
                </a:lnTo>
                <a:lnTo>
                  <a:pt x="153403" y="4689475"/>
                </a:lnTo>
                <a:lnTo>
                  <a:pt x="159270" y="4689475"/>
                </a:lnTo>
                <a:lnTo>
                  <a:pt x="165239" y="4702175"/>
                </a:lnTo>
                <a:lnTo>
                  <a:pt x="171297" y="4702175"/>
                </a:lnTo>
                <a:lnTo>
                  <a:pt x="177457" y="4714875"/>
                </a:lnTo>
                <a:lnTo>
                  <a:pt x="183718" y="4727575"/>
                </a:lnTo>
                <a:lnTo>
                  <a:pt x="190068" y="4727575"/>
                </a:lnTo>
                <a:lnTo>
                  <a:pt x="196507" y="4740275"/>
                </a:lnTo>
                <a:lnTo>
                  <a:pt x="203047" y="4740275"/>
                </a:lnTo>
                <a:lnTo>
                  <a:pt x="209677" y="4752975"/>
                </a:lnTo>
                <a:lnTo>
                  <a:pt x="216395" y="4765675"/>
                </a:lnTo>
                <a:lnTo>
                  <a:pt x="223202" y="4765675"/>
                </a:lnTo>
                <a:lnTo>
                  <a:pt x="230085" y="4778375"/>
                </a:lnTo>
                <a:lnTo>
                  <a:pt x="237070" y="4778375"/>
                </a:lnTo>
                <a:lnTo>
                  <a:pt x="244144" y="4791075"/>
                </a:lnTo>
                <a:lnTo>
                  <a:pt x="251294" y="4791075"/>
                </a:lnTo>
                <a:lnTo>
                  <a:pt x="258533" y="4803775"/>
                </a:lnTo>
                <a:lnTo>
                  <a:pt x="265849" y="4803775"/>
                </a:lnTo>
                <a:lnTo>
                  <a:pt x="273253" y="4816475"/>
                </a:lnTo>
                <a:lnTo>
                  <a:pt x="280746" y="4829175"/>
                </a:lnTo>
                <a:lnTo>
                  <a:pt x="288302" y="4829175"/>
                </a:lnTo>
                <a:lnTo>
                  <a:pt x="295948" y="4841875"/>
                </a:lnTo>
                <a:lnTo>
                  <a:pt x="303669" y="4841875"/>
                </a:lnTo>
                <a:lnTo>
                  <a:pt x="311454" y="4854575"/>
                </a:lnTo>
                <a:lnTo>
                  <a:pt x="327279" y="4854575"/>
                </a:lnTo>
                <a:lnTo>
                  <a:pt x="335292" y="4867275"/>
                </a:lnTo>
                <a:lnTo>
                  <a:pt x="343382" y="4867275"/>
                </a:lnTo>
                <a:lnTo>
                  <a:pt x="351536" y="4879975"/>
                </a:lnTo>
                <a:lnTo>
                  <a:pt x="359765" y="4879975"/>
                </a:lnTo>
                <a:lnTo>
                  <a:pt x="368058" y="4892675"/>
                </a:lnTo>
                <a:lnTo>
                  <a:pt x="376415" y="4892675"/>
                </a:lnTo>
                <a:lnTo>
                  <a:pt x="384848" y="4905375"/>
                </a:lnTo>
                <a:lnTo>
                  <a:pt x="401891" y="4905375"/>
                </a:lnTo>
                <a:lnTo>
                  <a:pt x="410502" y="4918075"/>
                </a:lnTo>
                <a:lnTo>
                  <a:pt x="427913" y="4918075"/>
                </a:lnTo>
                <a:lnTo>
                  <a:pt x="436702" y="4930775"/>
                </a:lnTo>
                <a:lnTo>
                  <a:pt x="445554" y="4930775"/>
                </a:lnTo>
                <a:lnTo>
                  <a:pt x="454456" y="4943475"/>
                </a:lnTo>
                <a:lnTo>
                  <a:pt x="472414" y="4943475"/>
                </a:lnTo>
                <a:lnTo>
                  <a:pt x="481469" y="4956175"/>
                </a:lnTo>
                <a:lnTo>
                  <a:pt x="508939" y="4956175"/>
                </a:lnTo>
                <a:lnTo>
                  <a:pt x="518185" y="4968875"/>
                </a:lnTo>
                <a:lnTo>
                  <a:pt x="536816" y="4968875"/>
                </a:lnTo>
                <a:lnTo>
                  <a:pt x="546188" y="4981575"/>
                </a:lnTo>
                <a:lnTo>
                  <a:pt x="584073" y="4981575"/>
                </a:lnTo>
                <a:lnTo>
                  <a:pt x="593623" y="4994275"/>
                </a:lnTo>
                <a:lnTo>
                  <a:pt x="632180" y="4994275"/>
                </a:lnTo>
                <a:lnTo>
                  <a:pt x="641883" y="5006975"/>
                </a:lnTo>
                <a:lnTo>
                  <a:pt x="700608" y="5006975"/>
                </a:lnTo>
                <a:lnTo>
                  <a:pt x="710463" y="5019675"/>
                </a:lnTo>
                <a:lnTo>
                  <a:pt x="908672" y="5019675"/>
                </a:lnTo>
                <a:lnTo>
                  <a:pt x="918527" y="5006975"/>
                </a:lnTo>
                <a:lnTo>
                  <a:pt x="977252" y="5006975"/>
                </a:lnTo>
                <a:lnTo>
                  <a:pt x="986955" y="4994275"/>
                </a:lnTo>
                <a:lnTo>
                  <a:pt x="1025499" y="4994275"/>
                </a:lnTo>
                <a:lnTo>
                  <a:pt x="1035062" y="4981575"/>
                </a:lnTo>
                <a:lnTo>
                  <a:pt x="1072946" y="4981575"/>
                </a:lnTo>
                <a:lnTo>
                  <a:pt x="1082319" y="4968875"/>
                </a:lnTo>
                <a:lnTo>
                  <a:pt x="1100950" y="4968875"/>
                </a:lnTo>
                <a:lnTo>
                  <a:pt x="1110195" y="4956175"/>
                </a:lnTo>
                <a:lnTo>
                  <a:pt x="1137653" y="4956175"/>
                </a:lnTo>
                <a:lnTo>
                  <a:pt x="1146721" y="4943475"/>
                </a:lnTo>
                <a:lnTo>
                  <a:pt x="1164678" y="4943475"/>
                </a:lnTo>
                <a:lnTo>
                  <a:pt x="1173581" y="4930775"/>
                </a:lnTo>
                <a:lnTo>
                  <a:pt x="1182433" y="4930775"/>
                </a:lnTo>
                <a:lnTo>
                  <a:pt x="1191221" y="4918075"/>
                </a:lnTo>
                <a:lnTo>
                  <a:pt x="1208633" y="4918075"/>
                </a:lnTo>
                <a:lnTo>
                  <a:pt x="1217244" y="4905375"/>
                </a:lnTo>
                <a:lnTo>
                  <a:pt x="1234287" y="4905375"/>
                </a:lnTo>
                <a:lnTo>
                  <a:pt x="1242707" y="4892675"/>
                </a:lnTo>
                <a:lnTo>
                  <a:pt x="1251077" y="4892675"/>
                </a:lnTo>
                <a:lnTo>
                  <a:pt x="1259370" y="4879975"/>
                </a:lnTo>
                <a:lnTo>
                  <a:pt x="1267599" y="4879975"/>
                </a:lnTo>
                <a:lnTo>
                  <a:pt x="1275753" y="4867275"/>
                </a:lnTo>
                <a:lnTo>
                  <a:pt x="1283843" y="4867275"/>
                </a:lnTo>
                <a:lnTo>
                  <a:pt x="1291856" y="4854575"/>
                </a:lnTo>
                <a:lnTo>
                  <a:pt x="1307668" y="4854575"/>
                </a:lnTo>
                <a:lnTo>
                  <a:pt x="1315466" y="4841875"/>
                </a:lnTo>
                <a:lnTo>
                  <a:pt x="1323187" y="4841875"/>
                </a:lnTo>
                <a:lnTo>
                  <a:pt x="1330833" y="4829175"/>
                </a:lnTo>
                <a:lnTo>
                  <a:pt x="1338389" y="4829175"/>
                </a:lnTo>
                <a:lnTo>
                  <a:pt x="1345869" y="4816475"/>
                </a:lnTo>
                <a:lnTo>
                  <a:pt x="1353273" y="4803775"/>
                </a:lnTo>
                <a:lnTo>
                  <a:pt x="1360601" y="4803775"/>
                </a:lnTo>
                <a:lnTo>
                  <a:pt x="1367840" y="4791075"/>
                </a:lnTo>
                <a:lnTo>
                  <a:pt x="1374990" y="4791075"/>
                </a:lnTo>
                <a:lnTo>
                  <a:pt x="1382052" y="4778375"/>
                </a:lnTo>
                <a:lnTo>
                  <a:pt x="1389037" y="4778375"/>
                </a:lnTo>
                <a:lnTo>
                  <a:pt x="1395933" y="4765675"/>
                </a:lnTo>
                <a:lnTo>
                  <a:pt x="1402740" y="4765675"/>
                </a:lnTo>
                <a:lnTo>
                  <a:pt x="1409458" y="4752975"/>
                </a:lnTo>
                <a:lnTo>
                  <a:pt x="1416088" y="4740275"/>
                </a:lnTo>
                <a:lnTo>
                  <a:pt x="1422615" y="4740275"/>
                </a:lnTo>
                <a:lnTo>
                  <a:pt x="1429067" y="4727575"/>
                </a:lnTo>
                <a:lnTo>
                  <a:pt x="1435417" y="4727575"/>
                </a:lnTo>
                <a:lnTo>
                  <a:pt x="1441665" y="4714875"/>
                </a:lnTo>
                <a:lnTo>
                  <a:pt x="1447825" y="4702175"/>
                </a:lnTo>
                <a:lnTo>
                  <a:pt x="1453896" y="4702175"/>
                </a:lnTo>
                <a:lnTo>
                  <a:pt x="1459865" y="4689475"/>
                </a:lnTo>
                <a:lnTo>
                  <a:pt x="1465732" y="4689475"/>
                </a:lnTo>
                <a:lnTo>
                  <a:pt x="1471498" y="4676775"/>
                </a:lnTo>
                <a:lnTo>
                  <a:pt x="1477175" y="4664075"/>
                </a:lnTo>
                <a:lnTo>
                  <a:pt x="1482750" y="4664075"/>
                </a:lnTo>
                <a:lnTo>
                  <a:pt x="1488211" y="4651375"/>
                </a:lnTo>
                <a:lnTo>
                  <a:pt x="1493583" y="4638675"/>
                </a:lnTo>
                <a:lnTo>
                  <a:pt x="1498841" y="4638675"/>
                </a:lnTo>
                <a:lnTo>
                  <a:pt x="1504010" y="4625975"/>
                </a:lnTo>
                <a:lnTo>
                  <a:pt x="1509064" y="4613275"/>
                </a:lnTo>
                <a:lnTo>
                  <a:pt x="1514005" y="4613275"/>
                </a:lnTo>
                <a:lnTo>
                  <a:pt x="1518856" y="4600575"/>
                </a:lnTo>
                <a:lnTo>
                  <a:pt x="1523593" y="4587875"/>
                </a:lnTo>
                <a:lnTo>
                  <a:pt x="1528216" y="4587875"/>
                </a:lnTo>
                <a:lnTo>
                  <a:pt x="1532737" y="4575175"/>
                </a:lnTo>
                <a:lnTo>
                  <a:pt x="1537157" y="4562475"/>
                </a:lnTo>
                <a:lnTo>
                  <a:pt x="1541462" y="4562475"/>
                </a:lnTo>
                <a:lnTo>
                  <a:pt x="1545653" y="4549775"/>
                </a:lnTo>
                <a:lnTo>
                  <a:pt x="1549730" y="4537075"/>
                </a:lnTo>
                <a:lnTo>
                  <a:pt x="1553705" y="4524375"/>
                </a:lnTo>
                <a:lnTo>
                  <a:pt x="1557566" y="4524375"/>
                </a:lnTo>
                <a:lnTo>
                  <a:pt x="1561312" y="4511675"/>
                </a:lnTo>
                <a:lnTo>
                  <a:pt x="1564944" y="4498975"/>
                </a:lnTo>
                <a:lnTo>
                  <a:pt x="1568462" y="4486275"/>
                </a:lnTo>
                <a:lnTo>
                  <a:pt x="1571866" y="4486275"/>
                </a:lnTo>
                <a:lnTo>
                  <a:pt x="1575155" y="4473575"/>
                </a:lnTo>
                <a:lnTo>
                  <a:pt x="1578330" y="4460875"/>
                </a:lnTo>
                <a:lnTo>
                  <a:pt x="1581391" y="4460875"/>
                </a:lnTo>
                <a:lnTo>
                  <a:pt x="1584325" y="4448175"/>
                </a:lnTo>
                <a:lnTo>
                  <a:pt x="1587157" y="4435475"/>
                </a:lnTo>
                <a:lnTo>
                  <a:pt x="1589862" y="4422775"/>
                </a:lnTo>
                <a:lnTo>
                  <a:pt x="1592453" y="4410075"/>
                </a:lnTo>
                <a:lnTo>
                  <a:pt x="1594929" y="4410075"/>
                </a:lnTo>
                <a:lnTo>
                  <a:pt x="1597279" y="4397375"/>
                </a:lnTo>
                <a:lnTo>
                  <a:pt x="1599514" y="4384675"/>
                </a:lnTo>
                <a:lnTo>
                  <a:pt x="1601635" y="4371975"/>
                </a:lnTo>
                <a:lnTo>
                  <a:pt x="1603629" y="4371975"/>
                </a:lnTo>
                <a:lnTo>
                  <a:pt x="1605508" y="4359275"/>
                </a:lnTo>
                <a:lnTo>
                  <a:pt x="1607273" y="4346575"/>
                </a:lnTo>
                <a:lnTo>
                  <a:pt x="1608912" y="4333875"/>
                </a:lnTo>
                <a:lnTo>
                  <a:pt x="1610423" y="4333875"/>
                </a:lnTo>
                <a:lnTo>
                  <a:pt x="1611820" y="4321175"/>
                </a:lnTo>
                <a:lnTo>
                  <a:pt x="1613103" y="4308475"/>
                </a:lnTo>
                <a:lnTo>
                  <a:pt x="1614258" y="4295775"/>
                </a:lnTo>
                <a:lnTo>
                  <a:pt x="1615287" y="4283075"/>
                </a:lnTo>
                <a:lnTo>
                  <a:pt x="1616202" y="4283075"/>
                </a:lnTo>
                <a:lnTo>
                  <a:pt x="1617002" y="4270375"/>
                </a:lnTo>
                <a:lnTo>
                  <a:pt x="1617662" y="4257675"/>
                </a:lnTo>
                <a:lnTo>
                  <a:pt x="1618221" y="4244975"/>
                </a:lnTo>
                <a:lnTo>
                  <a:pt x="1618640" y="4244975"/>
                </a:lnTo>
                <a:lnTo>
                  <a:pt x="1618945" y="4232275"/>
                </a:lnTo>
                <a:lnTo>
                  <a:pt x="1619135" y="4219575"/>
                </a:lnTo>
                <a:close/>
              </a:path>
              <a:path w="1619250" h="5019675">
                <a:moveTo>
                  <a:pt x="1619135" y="812800"/>
                </a:moveTo>
                <a:lnTo>
                  <a:pt x="1619123" y="787400"/>
                </a:lnTo>
                <a:lnTo>
                  <a:pt x="1618932" y="787400"/>
                </a:lnTo>
                <a:lnTo>
                  <a:pt x="1618627" y="774700"/>
                </a:lnTo>
                <a:lnTo>
                  <a:pt x="1618195" y="762000"/>
                </a:lnTo>
                <a:lnTo>
                  <a:pt x="1617649" y="749300"/>
                </a:lnTo>
                <a:lnTo>
                  <a:pt x="1616976" y="749300"/>
                </a:lnTo>
                <a:lnTo>
                  <a:pt x="1616176" y="736600"/>
                </a:lnTo>
                <a:lnTo>
                  <a:pt x="1615262" y="723900"/>
                </a:lnTo>
                <a:lnTo>
                  <a:pt x="1614220" y="711200"/>
                </a:lnTo>
                <a:lnTo>
                  <a:pt x="1613065" y="698500"/>
                </a:lnTo>
                <a:lnTo>
                  <a:pt x="1611782" y="698500"/>
                </a:lnTo>
                <a:lnTo>
                  <a:pt x="1610372" y="685800"/>
                </a:lnTo>
                <a:lnTo>
                  <a:pt x="1608861" y="673100"/>
                </a:lnTo>
                <a:lnTo>
                  <a:pt x="1607210" y="660400"/>
                </a:lnTo>
                <a:lnTo>
                  <a:pt x="1605457" y="660400"/>
                </a:lnTo>
                <a:lnTo>
                  <a:pt x="1603565" y="647700"/>
                </a:lnTo>
                <a:lnTo>
                  <a:pt x="1601571" y="635000"/>
                </a:lnTo>
                <a:lnTo>
                  <a:pt x="1599450" y="622300"/>
                </a:lnTo>
                <a:lnTo>
                  <a:pt x="1597202" y="622300"/>
                </a:lnTo>
                <a:lnTo>
                  <a:pt x="1594853" y="609600"/>
                </a:lnTo>
                <a:lnTo>
                  <a:pt x="1592376" y="596900"/>
                </a:lnTo>
                <a:lnTo>
                  <a:pt x="1589786" y="584200"/>
                </a:lnTo>
                <a:lnTo>
                  <a:pt x="1587068" y="571500"/>
                </a:lnTo>
                <a:lnTo>
                  <a:pt x="1584236" y="571500"/>
                </a:lnTo>
                <a:lnTo>
                  <a:pt x="1581302" y="558800"/>
                </a:lnTo>
                <a:lnTo>
                  <a:pt x="1578241" y="546100"/>
                </a:lnTo>
                <a:lnTo>
                  <a:pt x="1575054" y="546100"/>
                </a:lnTo>
                <a:lnTo>
                  <a:pt x="1571764" y="533400"/>
                </a:lnTo>
                <a:lnTo>
                  <a:pt x="1568361" y="520700"/>
                </a:lnTo>
                <a:lnTo>
                  <a:pt x="1564843" y="508000"/>
                </a:lnTo>
                <a:lnTo>
                  <a:pt x="1561211" y="508000"/>
                </a:lnTo>
                <a:lnTo>
                  <a:pt x="1557451" y="495300"/>
                </a:lnTo>
                <a:lnTo>
                  <a:pt x="1553603" y="482600"/>
                </a:lnTo>
                <a:lnTo>
                  <a:pt x="1549628" y="469900"/>
                </a:lnTo>
                <a:lnTo>
                  <a:pt x="1545539" y="469900"/>
                </a:lnTo>
                <a:lnTo>
                  <a:pt x="1541348" y="457200"/>
                </a:lnTo>
                <a:lnTo>
                  <a:pt x="1537042" y="444500"/>
                </a:lnTo>
                <a:lnTo>
                  <a:pt x="1532636" y="444500"/>
                </a:lnTo>
                <a:lnTo>
                  <a:pt x="1528102" y="431800"/>
                </a:lnTo>
                <a:lnTo>
                  <a:pt x="1523479" y="419100"/>
                </a:lnTo>
                <a:lnTo>
                  <a:pt x="1518742" y="419100"/>
                </a:lnTo>
                <a:lnTo>
                  <a:pt x="1513890" y="406400"/>
                </a:lnTo>
                <a:lnTo>
                  <a:pt x="1508937" y="393700"/>
                </a:lnTo>
                <a:lnTo>
                  <a:pt x="1503883" y="381000"/>
                </a:lnTo>
                <a:lnTo>
                  <a:pt x="1498727" y="381000"/>
                </a:lnTo>
                <a:lnTo>
                  <a:pt x="1493456" y="368300"/>
                </a:lnTo>
                <a:lnTo>
                  <a:pt x="1488097" y="355600"/>
                </a:lnTo>
                <a:lnTo>
                  <a:pt x="1482623" y="355600"/>
                </a:lnTo>
                <a:lnTo>
                  <a:pt x="1477048" y="342900"/>
                </a:lnTo>
                <a:lnTo>
                  <a:pt x="1471383" y="342900"/>
                </a:lnTo>
                <a:lnTo>
                  <a:pt x="1465618" y="330200"/>
                </a:lnTo>
                <a:lnTo>
                  <a:pt x="1459738" y="317500"/>
                </a:lnTo>
                <a:lnTo>
                  <a:pt x="1453769" y="317500"/>
                </a:lnTo>
                <a:lnTo>
                  <a:pt x="1447711" y="304800"/>
                </a:lnTo>
                <a:lnTo>
                  <a:pt x="1441551" y="292100"/>
                </a:lnTo>
                <a:lnTo>
                  <a:pt x="1435290" y="292100"/>
                </a:lnTo>
                <a:lnTo>
                  <a:pt x="1428940" y="279400"/>
                </a:lnTo>
                <a:lnTo>
                  <a:pt x="1422501" y="279400"/>
                </a:lnTo>
                <a:lnTo>
                  <a:pt x="1415973" y="266700"/>
                </a:lnTo>
                <a:lnTo>
                  <a:pt x="1409344" y="254000"/>
                </a:lnTo>
                <a:lnTo>
                  <a:pt x="1402626" y="254000"/>
                </a:lnTo>
                <a:lnTo>
                  <a:pt x="1395818" y="241300"/>
                </a:lnTo>
                <a:lnTo>
                  <a:pt x="1388922" y="241300"/>
                </a:lnTo>
                <a:lnTo>
                  <a:pt x="1381937" y="228600"/>
                </a:lnTo>
                <a:lnTo>
                  <a:pt x="1374876" y="228600"/>
                </a:lnTo>
                <a:lnTo>
                  <a:pt x="1367726" y="215900"/>
                </a:lnTo>
                <a:lnTo>
                  <a:pt x="1360487" y="215900"/>
                </a:lnTo>
                <a:lnTo>
                  <a:pt x="1353172" y="203200"/>
                </a:lnTo>
                <a:lnTo>
                  <a:pt x="1345768" y="203200"/>
                </a:lnTo>
                <a:lnTo>
                  <a:pt x="1338287" y="190500"/>
                </a:lnTo>
                <a:lnTo>
                  <a:pt x="1330718" y="177800"/>
                </a:lnTo>
                <a:lnTo>
                  <a:pt x="1323086" y="177800"/>
                </a:lnTo>
                <a:lnTo>
                  <a:pt x="1315364" y="165100"/>
                </a:lnTo>
                <a:lnTo>
                  <a:pt x="1299705" y="165100"/>
                </a:lnTo>
                <a:lnTo>
                  <a:pt x="1291755" y="152400"/>
                </a:lnTo>
                <a:lnTo>
                  <a:pt x="1283741" y="152400"/>
                </a:lnTo>
                <a:lnTo>
                  <a:pt x="1275664" y="139700"/>
                </a:lnTo>
                <a:lnTo>
                  <a:pt x="1267498" y="139700"/>
                </a:lnTo>
                <a:lnTo>
                  <a:pt x="1259281" y="127000"/>
                </a:lnTo>
                <a:lnTo>
                  <a:pt x="1250988" y="127000"/>
                </a:lnTo>
                <a:lnTo>
                  <a:pt x="1242618" y="114300"/>
                </a:lnTo>
                <a:lnTo>
                  <a:pt x="1225715" y="114300"/>
                </a:lnTo>
                <a:lnTo>
                  <a:pt x="1217155" y="101600"/>
                </a:lnTo>
                <a:lnTo>
                  <a:pt x="1208544" y="101600"/>
                </a:lnTo>
                <a:lnTo>
                  <a:pt x="1199870" y="88900"/>
                </a:lnTo>
                <a:lnTo>
                  <a:pt x="1182357" y="88900"/>
                </a:lnTo>
                <a:lnTo>
                  <a:pt x="1173505" y="76200"/>
                </a:lnTo>
                <a:lnTo>
                  <a:pt x="1155661" y="76200"/>
                </a:lnTo>
                <a:lnTo>
                  <a:pt x="1146644" y="63500"/>
                </a:lnTo>
                <a:lnTo>
                  <a:pt x="1128483" y="63500"/>
                </a:lnTo>
                <a:lnTo>
                  <a:pt x="1119339" y="50800"/>
                </a:lnTo>
                <a:lnTo>
                  <a:pt x="1091603" y="50800"/>
                </a:lnTo>
                <a:lnTo>
                  <a:pt x="1082268" y="38100"/>
                </a:lnTo>
                <a:lnTo>
                  <a:pt x="1063485" y="38100"/>
                </a:lnTo>
                <a:lnTo>
                  <a:pt x="1054036" y="25400"/>
                </a:lnTo>
                <a:lnTo>
                  <a:pt x="1015873" y="25400"/>
                </a:lnTo>
                <a:lnTo>
                  <a:pt x="1006259" y="12700"/>
                </a:lnTo>
                <a:lnTo>
                  <a:pt x="967689" y="12700"/>
                </a:lnTo>
                <a:lnTo>
                  <a:pt x="967689" y="1206500"/>
                </a:lnTo>
                <a:lnTo>
                  <a:pt x="967130" y="1206500"/>
                </a:lnTo>
                <a:lnTo>
                  <a:pt x="964857" y="1219200"/>
                </a:lnTo>
                <a:lnTo>
                  <a:pt x="956640" y="1219200"/>
                </a:lnTo>
                <a:lnTo>
                  <a:pt x="951166" y="1231900"/>
                </a:lnTo>
                <a:lnTo>
                  <a:pt x="746633" y="1231900"/>
                </a:lnTo>
                <a:lnTo>
                  <a:pt x="741159" y="1219200"/>
                </a:lnTo>
                <a:lnTo>
                  <a:pt x="732942" y="1219200"/>
                </a:lnTo>
                <a:lnTo>
                  <a:pt x="730681" y="1206500"/>
                </a:lnTo>
                <a:lnTo>
                  <a:pt x="730110" y="1206500"/>
                </a:lnTo>
                <a:lnTo>
                  <a:pt x="730110" y="711200"/>
                </a:lnTo>
                <a:lnTo>
                  <a:pt x="730110" y="647700"/>
                </a:lnTo>
                <a:lnTo>
                  <a:pt x="585584" y="711200"/>
                </a:lnTo>
                <a:lnTo>
                  <a:pt x="566953" y="711200"/>
                </a:lnTo>
                <a:lnTo>
                  <a:pt x="562914" y="698500"/>
                </a:lnTo>
                <a:lnTo>
                  <a:pt x="513562" y="533400"/>
                </a:lnTo>
                <a:lnTo>
                  <a:pt x="513892" y="520700"/>
                </a:lnTo>
                <a:lnTo>
                  <a:pt x="518083" y="508000"/>
                </a:lnTo>
                <a:lnTo>
                  <a:pt x="526199" y="508000"/>
                </a:lnTo>
                <a:lnTo>
                  <a:pt x="775081" y="381000"/>
                </a:lnTo>
                <a:lnTo>
                  <a:pt x="959002" y="381000"/>
                </a:lnTo>
                <a:lnTo>
                  <a:pt x="963193" y="393700"/>
                </a:lnTo>
                <a:lnTo>
                  <a:pt x="967638" y="393700"/>
                </a:lnTo>
                <a:lnTo>
                  <a:pt x="967689" y="1206500"/>
                </a:lnTo>
                <a:lnTo>
                  <a:pt x="967689" y="12700"/>
                </a:lnTo>
                <a:lnTo>
                  <a:pt x="957732" y="12700"/>
                </a:lnTo>
                <a:lnTo>
                  <a:pt x="947953" y="0"/>
                </a:lnTo>
                <a:lnTo>
                  <a:pt x="671156" y="0"/>
                </a:lnTo>
                <a:lnTo>
                  <a:pt x="661377" y="12700"/>
                </a:lnTo>
                <a:lnTo>
                  <a:pt x="612838" y="12700"/>
                </a:lnTo>
                <a:lnTo>
                  <a:pt x="603224" y="25400"/>
                </a:lnTo>
                <a:lnTo>
                  <a:pt x="565048" y="25400"/>
                </a:lnTo>
                <a:lnTo>
                  <a:pt x="555599" y="38100"/>
                </a:lnTo>
                <a:lnTo>
                  <a:pt x="527481" y="38100"/>
                </a:lnTo>
                <a:lnTo>
                  <a:pt x="518185" y="50800"/>
                </a:lnTo>
                <a:lnTo>
                  <a:pt x="499732" y="50800"/>
                </a:lnTo>
                <a:lnTo>
                  <a:pt x="490575" y="63500"/>
                </a:lnTo>
                <a:lnTo>
                  <a:pt x="472414" y="63500"/>
                </a:lnTo>
                <a:lnTo>
                  <a:pt x="463410" y="76200"/>
                </a:lnTo>
                <a:lnTo>
                  <a:pt x="445554" y="76200"/>
                </a:lnTo>
                <a:lnTo>
                  <a:pt x="436702" y="88900"/>
                </a:lnTo>
                <a:lnTo>
                  <a:pt x="419176" y="88900"/>
                </a:lnTo>
                <a:lnTo>
                  <a:pt x="410502" y="101600"/>
                </a:lnTo>
                <a:lnTo>
                  <a:pt x="401891" y="101600"/>
                </a:lnTo>
                <a:lnTo>
                  <a:pt x="393331" y="114300"/>
                </a:lnTo>
                <a:lnTo>
                  <a:pt x="376415" y="114300"/>
                </a:lnTo>
                <a:lnTo>
                  <a:pt x="368058" y="127000"/>
                </a:lnTo>
                <a:lnTo>
                  <a:pt x="359765" y="127000"/>
                </a:lnTo>
                <a:lnTo>
                  <a:pt x="351536" y="139700"/>
                </a:lnTo>
                <a:lnTo>
                  <a:pt x="343382" y="139700"/>
                </a:lnTo>
                <a:lnTo>
                  <a:pt x="335292" y="152400"/>
                </a:lnTo>
                <a:lnTo>
                  <a:pt x="327279" y="152400"/>
                </a:lnTo>
                <a:lnTo>
                  <a:pt x="319328" y="165100"/>
                </a:lnTo>
                <a:lnTo>
                  <a:pt x="303669" y="165100"/>
                </a:lnTo>
                <a:lnTo>
                  <a:pt x="295948" y="177800"/>
                </a:lnTo>
                <a:lnTo>
                  <a:pt x="288302" y="177800"/>
                </a:lnTo>
                <a:lnTo>
                  <a:pt x="280746" y="190500"/>
                </a:lnTo>
                <a:lnTo>
                  <a:pt x="273253" y="190500"/>
                </a:lnTo>
                <a:lnTo>
                  <a:pt x="265849" y="203200"/>
                </a:lnTo>
                <a:lnTo>
                  <a:pt x="258533" y="215900"/>
                </a:lnTo>
                <a:lnTo>
                  <a:pt x="251294" y="215900"/>
                </a:lnTo>
                <a:lnTo>
                  <a:pt x="244144" y="228600"/>
                </a:lnTo>
                <a:lnTo>
                  <a:pt x="237070" y="228600"/>
                </a:lnTo>
                <a:lnTo>
                  <a:pt x="230085" y="241300"/>
                </a:lnTo>
                <a:lnTo>
                  <a:pt x="223202" y="241300"/>
                </a:lnTo>
                <a:lnTo>
                  <a:pt x="216395" y="254000"/>
                </a:lnTo>
                <a:lnTo>
                  <a:pt x="209677" y="254000"/>
                </a:lnTo>
                <a:lnTo>
                  <a:pt x="203047" y="266700"/>
                </a:lnTo>
                <a:lnTo>
                  <a:pt x="196507" y="279400"/>
                </a:lnTo>
                <a:lnTo>
                  <a:pt x="190068" y="279400"/>
                </a:lnTo>
                <a:lnTo>
                  <a:pt x="183718" y="292100"/>
                </a:lnTo>
                <a:lnTo>
                  <a:pt x="177457" y="292100"/>
                </a:lnTo>
                <a:lnTo>
                  <a:pt x="171297" y="304800"/>
                </a:lnTo>
                <a:lnTo>
                  <a:pt x="165239" y="317500"/>
                </a:lnTo>
                <a:lnTo>
                  <a:pt x="159270" y="317500"/>
                </a:lnTo>
                <a:lnTo>
                  <a:pt x="153403" y="330200"/>
                </a:lnTo>
                <a:lnTo>
                  <a:pt x="147624" y="342900"/>
                </a:lnTo>
                <a:lnTo>
                  <a:pt x="141960" y="342900"/>
                </a:lnTo>
                <a:lnTo>
                  <a:pt x="136385" y="355600"/>
                </a:lnTo>
                <a:lnTo>
                  <a:pt x="130911" y="355600"/>
                </a:lnTo>
                <a:lnTo>
                  <a:pt x="125552" y="368300"/>
                </a:lnTo>
                <a:lnTo>
                  <a:pt x="120281" y="381000"/>
                </a:lnTo>
                <a:lnTo>
                  <a:pt x="115125" y="381000"/>
                </a:lnTo>
                <a:lnTo>
                  <a:pt x="110070" y="393700"/>
                </a:lnTo>
                <a:lnTo>
                  <a:pt x="105117" y="406400"/>
                </a:lnTo>
                <a:lnTo>
                  <a:pt x="100279" y="419100"/>
                </a:lnTo>
                <a:lnTo>
                  <a:pt x="95542" y="419100"/>
                </a:lnTo>
                <a:lnTo>
                  <a:pt x="90906" y="431800"/>
                </a:lnTo>
                <a:lnTo>
                  <a:pt x="86385" y="444500"/>
                </a:lnTo>
                <a:lnTo>
                  <a:pt x="81978" y="444500"/>
                </a:lnTo>
                <a:lnTo>
                  <a:pt x="77673" y="457200"/>
                </a:lnTo>
                <a:lnTo>
                  <a:pt x="73482" y="469900"/>
                </a:lnTo>
                <a:lnTo>
                  <a:pt x="69392" y="469900"/>
                </a:lnTo>
                <a:lnTo>
                  <a:pt x="65430" y="482600"/>
                </a:lnTo>
                <a:lnTo>
                  <a:pt x="61569" y="495300"/>
                </a:lnTo>
                <a:lnTo>
                  <a:pt x="57823" y="508000"/>
                </a:lnTo>
                <a:lnTo>
                  <a:pt x="54190" y="508000"/>
                </a:lnTo>
                <a:lnTo>
                  <a:pt x="50673" y="520700"/>
                </a:lnTo>
                <a:lnTo>
                  <a:pt x="47269" y="533400"/>
                </a:lnTo>
                <a:lnTo>
                  <a:pt x="43980" y="546100"/>
                </a:lnTo>
                <a:lnTo>
                  <a:pt x="40805" y="546100"/>
                </a:lnTo>
                <a:lnTo>
                  <a:pt x="37744" y="558800"/>
                </a:lnTo>
                <a:lnTo>
                  <a:pt x="34798" y="571500"/>
                </a:lnTo>
                <a:lnTo>
                  <a:pt x="31978" y="571500"/>
                </a:lnTo>
                <a:lnTo>
                  <a:pt x="29273" y="584200"/>
                </a:lnTo>
                <a:lnTo>
                  <a:pt x="26682" y="596900"/>
                </a:lnTo>
                <a:lnTo>
                  <a:pt x="24206" y="609600"/>
                </a:lnTo>
                <a:lnTo>
                  <a:pt x="21844" y="622300"/>
                </a:lnTo>
                <a:lnTo>
                  <a:pt x="19608" y="622300"/>
                </a:lnTo>
                <a:lnTo>
                  <a:pt x="17500" y="635000"/>
                </a:lnTo>
                <a:lnTo>
                  <a:pt x="15494" y="647700"/>
                </a:lnTo>
                <a:lnTo>
                  <a:pt x="13614" y="660400"/>
                </a:lnTo>
                <a:lnTo>
                  <a:pt x="11861" y="660400"/>
                </a:lnTo>
                <a:lnTo>
                  <a:pt x="10223" y="673100"/>
                </a:lnTo>
                <a:lnTo>
                  <a:pt x="8699" y="685800"/>
                </a:lnTo>
                <a:lnTo>
                  <a:pt x="7302" y="698500"/>
                </a:lnTo>
                <a:lnTo>
                  <a:pt x="6032" y="698500"/>
                </a:lnTo>
                <a:lnTo>
                  <a:pt x="4876" y="711200"/>
                </a:lnTo>
                <a:lnTo>
                  <a:pt x="3835" y="723900"/>
                </a:lnTo>
                <a:lnTo>
                  <a:pt x="2921" y="736600"/>
                </a:lnTo>
                <a:lnTo>
                  <a:pt x="2133" y="749300"/>
                </a:lnTo>
                <a:lnTo>
                  <a:pt x="1460" y="749300"/>
                </a:lnTo>
                <a:lnTo>
                  <a:pt x="914" y="762000"/>
                </a:lnTo>
                <a:lnTo>
                  <a:pt x="495" y="774700"/>
                </a:lnTo>
                <a:lnTo>
                  <a:pt x="190" y="787400"/>
                </a:lnTo>
                <a:lnTo>
                  <a:pt x="0" y="787400"/>
                </a:lnTo>
                <a:lnTo>
                  <a:pt x="0" y="812800"/>
                </a:lnTo>
                <a:lnTo>
                  <a:pt x="190" y="825500"/>
                </a:lnTo>
                <a:lnTo>
                  <a:pt x="495" y="838200"/>
                </a:lnTo>
                <a:lnTo>
                  <a:pt x="914" y="838200"/>
                </a:lnTo>
                <a:lnTo>
                  <a:pt x="1460" y="850900"/>
                </a:lnTo>
                <a:lnTo>
                  <a:pt x="2133" y="863600"/>
                </a:lnTo>
                <a:lnTo>
                  <a:pt x="2921" y="876300"/>
                </a:lnTo>
                <a:lnTo>
                  <a:pt x="3835" y="876300"/>
                </a:lnTo>
                <a:lnTo>
                  <a:pt x="4876" y="889000"/>
                </a:lnTo>
                <a:lnTo>
                  <a:pt x="6032" y="901700"/>
                </a:lnTo>
                <a:lnTo>
                  <a:pt x="7302" y="914400"/>
                </a:lnTo>
                <a:lnTo>
                  <a:pt x="8699" y="927100"/>
                </a:lnTo>
                <a:lnTo>
                  <a:pt x="10223" y="927100"/>
                </a:lnTo>
                <a:lnTo>
                  <a:pt x="11861" y="939800"/>
                </a:lnTo>
                <a:lnTo>
                  <a:pt x="13614" y="952500"/>
                </a:lnTo>
                <a:lnTo>
                  <a:pt x="15494" y="965200"/>
                </a:lnTo>
                <a:lnTo>
                  <a:pt x="17500" y="965200"/>
                </a:lnTo>
                <a:lnTo>
                  <a:pt x="19608" y="977900"/>
                </a:lnTo>
                <a:lnTo>
                  <a:pt x="21844" y="990600"/>
                </a:lnTo>
                <a:lnTo>
                  <a:pt x="24206" y="1003300"/>
                </a:lnTo>
                <a:lnTo>
                  <a:pt x="26682" y="1003300"/>
                </a:lnTo>
                <a:lnTo>
                  <a:pt x="29273" y="1016000"/>
                </a:lnTo>
                <a:lnTo>
                  <a:pt x="31978" y="1028700"/>
                </a:lnTo>
                <a:lnTo>
                  <a:pt x="34798" y="1041400"/>
                </a:lnTo>
                <a:lnTo>
                  <a:pt x="37744" y="1054100"/>
                </a:lnTo>
                <a:lnTo>
                  <a:pt x="40805" y="1054100"/>
                </a:lnTo>
                <a:lnTo>
                  <a:pt x="43980" y="1066800"/>
                </a:lnTo>
                <a:lnTo>
                  <a:pt x="47269" y="1079500"/>
                </a:lnTo>
                <a:lnTo>
                  <a:pt x="50673" y="1079500"/>
                </a:lnTo>
                <a:lnTo>
                  <a:pt x="54190" y="1092200"/>
                </a:lnTo>
                <a:lnTo>
                  <a:pt x="57823" y="1104900"/>
                </a:lnTo>
                <a:lnTo>
                  <a:pt x="61569" y="1117600"/>
                </a:lnTo>
                <a:lnTo>
                  <a:pt x="65430" y="1117600"/>
                </a:lnTo>
                <a:lnTo>
                  <a:pt x="69392" y="1130300"/>
                </a:lnTo>
                <a:lnTo>
                  <a:pt x="73482" y="1143000"/>
                </a:lnTo>
                <a:lnTo>
                  <a:pt x="77673" y="1155700"/>
                </a:lnTo>
                <a:lnTo>
                  <a:pt x="81978" y="1155700"/>
                </a:lnTo>
                <a:lnTo>
                  <a:pt x="86385" y="1168400"/>
                </a:lnTo>
                <a:lnTo>
                  <a:pt x="90906" y="1181100"/>
                </a:lnTo>
                <a:lnTo>
                  <a:pt x="95542" y="1181100"/>
                </a:lnTo>
                <a:lnTo>
                  <a:pt x="100279" y="1193800"/>
                </a:lnTo>
                <a:lnTo>
                  <a:pt x="105117" y="1206500"/>
                </a:lnTo>
                <a:lnTo>
                  <a:pt x="110070" y="1206500"/>
                </a:lnTo>
                <a:lnTo>
                  <a:pt x="115125" y="1219200"/>
                </a:lnTo>
                <a:lnTo>
                  <a:pt x="120281" y="1231900"/>
                </a:lnTo>
                <a:lnTo>
                  <a:pt x="125552" y="1231900"/>
                </a:lnTo>
                <a:lnTo>
                  <a:pt x="130911" y="1244600"/>
                </a:lnTo>
                <a:lnTo>
                  <a:pt x="136385" y="1257300"/>
                </a:lnTo>
                <a:lnTo>
                  <a:pt x="141960" y="1257300"/>
                </a:lnTo>
                <a:lnTo>
                  <a:pt x="147624" y="1270000"/>
                </a:lnTo>
                <a:lnTo>
                  <a:pt x="153403" y="1282700"/>
                </a:lnTo>
                <a:lnTo>
                  <a:pt x="159270" y="1282700"/>
                </a:lnTo>
                <a:lnTo>
                  <a:pt x="165239" y="1295400"/>
                </a:lnTo>
                <a:lnTo>
                  <a:pt x="171297" y="1295400"/>
                </a:lnTo>
                <a:lnTo>
                  <a:pt x="177457" y="1308100"/>
                </a:lnTo>
                <a:lnTo>
                  <a:pt x="183718" y="1320800"/>
                </a:lnTo>
                <a:lnTo>
                  <a:pt x="190068" y="1320800"/>
                </a:lnTo>
                <a:lnTo>
                  <a:pt x="196507" y="1333500"/>
                </a:lnTo>
                <a:lnTo>
                  <a:pt x="203047" y="1333500"/>
                </a:lnTo>
                <a:lnTo>
                  <a:pt x="209677" y="1346200"/>
                </a:lnTo>
                <a:lnTo>
                  <a:pt x="216395" y="1358900"/>
                </a:lnTo>
                <a:lnTo>
                  <a:pt x="223202" y="1358900"/>
                </a:lnTo>
                <a:lnTo>
                  <a:pt x="230085" y="1371600"/>
                </a:lnTo>
                <a:lnTo>
                  <a:pt x="237070" y="1371600"/>
                </a:lnTo>
                <a:lnTo>
                  <a:pt x="244144" y="1384300"/>
                </a:lnTo>
                <a:lnTo>
                  <a:pt x="251294" y="1384300"/>
                </a:lnTo>
                <a:lnTo>
                  <a:pt x="258533" y="1397000"/>
                </a:lnTo>
                <a:lnTo>
                  <a:pt x="265849" y="1397000"/>
                </a:lnTo>
                <a:lnTo>
                  <a:pt x="273253" y="1409700"/>
                </a:lnTo>
                <a:lnTo>
                  <a:pt x="280746" y="1422400"/>
                </a:lnTo>
                <a:lnTo>
                  <a:pt x="288302" y="1422400"/>
                </a:lnTo>
                <a:lnTo>
                  <a:pt x="295948" y="1435100"/>
                </a:lnTo>
                <a:lnTo>
                  <a:pt x="303669" y="1435100"/>
                </a:lnTo>
                <a:lnTo>
                  <a:pt x="311454" y="1447800"/>
                </a:lnTo>
                <a:lnTo>
                  <a:pt x="327279" y="1447800"/>
                </a:lnTo>
                <a:lnTo>
                  <a:pt x="335292" y="1460500"/>
                </a:lnTo>
                <a:lnTo>
                  <a:pt x="343382" y="1460500"/>
                </a:lnTo>
                <a:lnTo>
                  <a:pt x="351536" y="1473200"/>
                </a:lnTo>
                <a:lnTo>
                  <a:pt x="359765" y="1473200"/>
                </a:lnTo>
                <a:lnTo>
                  <a:pt x="368058" y="1485900"/>
                </a:lnTo>
                <a:lnTo>
                  <a:pt x="376415" y="1485900"/>
                </a:lnTo>
                <a:lnTo>
                  <a:pt x="384848" y="1498600"/>
                </a:lnTo>
                <a:lnTo>
                  <a:pt x="401891" y="1498600"/>
                </a:lnTo>
                <a:lnTo>
                  <a:pt x="410502" y="1511300"/>
                </a:lnTo>
                <a:lnTo>
                  <a:pt x="427913" y="1511300"/>
                </a:lnTo>
                <a:lnTo>
                  <a:pt x="436702" y="1524000"/>
                </a:lnTo>
                <a:lnTo>
                  <a:pt x="445554" y="1524000"/>
                </a:lnTo>
                <a:lnTo>
                  <a:pt x="454456" y="1536700"/>
                </a:lnTo>
                <a:lnTo>
                  <a:pt x="472414" y="1536700"/>
                </a:lnTo>
                <a:lnTo>
                  <a:pt x="481469" y="1549400"/>
                </a:lnTo>
                <a:lnTo>
                  <a:pt x="508939" y="1549400"/>
                </a:lnTo>
                <a:lnTo>
                  <a:pt x="518185" y="1562100"/>
                </a:lnTo>
                <a:lnTo>
                  <a:pt x="536816" y="1562100"/>
                </a:lnTo>
                <a:lnTo>
                  <a:pt x="546188" y="1574800"/>
                </a:lnTo>
                <a:lnTo>
                  <a:pt x="584073" y="1574800"/>
                </a:lnTo>
                <a:lnTo>
                  <a:pt x="593623" y="1587500"/>
                </a:lnTo>
                <a:lnTo>
                  <a:pt x="632180" y="1587500"/>
                </a:lnTo>
                <a:lnTo>
                  <a:pt x="641883" y="1600200"/>
                </a:lnTo>
                <a:lnTo>
                  <a:pt x="700608" y="1600200"/>
                </a:lnTo>
                <a:lnTo>
                  <a:pt x="710463" y="1612900"/>
                </a:lnTo>
                <a:lnTo>
                  <a:pt x="908672" y="1612900"/>
                </a:lnTo>
                <a:lnTo>
                  <a:pt x="918527" y="1600200"/>
                </a:lnTo>
                <a:lnTo>
                  <a:pt x="977252" y="1600200"/>
                </a:lnTo>
                <a:lnTo>
                  <a:pt x="986955" y="1587500"/>
                </a:lnTo>
                <a:lnTo>
                  <a:pt x="1025499" y="1587500"/>
                </a:lnTo>
                <a:lnTo>
                  <a:pt x="1035062" y="1574800"/>
                </a:lnTo>
                <a:lnTo>
                  <a:pt x="1072946" y="1574800"/>
                </a:lnTo>
                <a:lnTo>
                  <a:pt x="1082319" y="1562100"/>
                </a:lnTo>
                <a:lnTo>
                  <a:pt x="1100950" y="1562100"/>
                </a:lnTo>
                <a:lnTo>
                  <a:pt x="1110195" y="1549400"/>
                </a:lnTo>
                <a:lnTo>
                  <a:pt x="1137653" y="1549400"/>
                </a:lnTo>
                <a:lnTo>
                  <a:pt x="1146721" y="1536700"/>
                </a:lnTo>
                <a:lnTo>
                  <a:pt x="1164678" y="1536700"/>
                </a:lnTo>
                <a:lnTo>
                  <a:pt x="1173581" y="1524000"/>
                </a:lnTo>
                <a:lnTo>
                  <a:pt x="1182433" y="1524000"/>
                </a:lnTo>
                <a:lnTo>
                  <a:pt x="1191221" y="1511300"/>
                </a:lnTo>
                <a:lnTo>
                  <a:pt x="1208633" y="1511300"/>
                </a:lnTo>
                <a:lnTo>
                  <a:pt x="1217244" y="1498600"/>
                </a:lnTo>
                <a:lnTo>
                  <a:pt x="1234287" y="1498600"/>
                </a:lnTo>
                <a:lnTo>
                  <a:pt x="1242707" y="1485900"/>
                </a:lnTo>
                <a:lnTo>
                  <a:pt x="1251077" y="1485900"/>
                </a:lnTo>
                <a:lnTo>
                  <a:pt x="1259370" y="1473200"/>
                </a:lnTo>
                <a:lnTo>
                  <a:pt x="1267599" y="1473200"/>
                </a:lnTo>
                <a:lnTo>
                  <a:pt x="1275753" y="1460500"/>
                </a:lnTo>
                <a:lnTo>
                  <a:pt x="1283843" y="1460500"/>
                </a:lnTo>
                <a:lnTo>
                  <a:pt x="1291856" y="1447800"/>
                </a:lnTo>
                <a:lnTo>
                  <a:pt x="1307668" y="1447800"/>
                </a:lnTo>
                <a:lnTo>
                  <a:pt x="1315466" y="1435100"/>
                </a:lnTo>
                <a:lnTo>
                  <a:pt x="1323187" y="1435100"/>
                </a:lnTo>
                <a:lnTo>
                  <a:pt x="1330833" y="1422400"/>
                </a:lnTo>
                <a:lnTo>
                  <a:pt x="1338389" y="1422400"/>
                </a:lnTo>
                <a:lnTo>
                  <a:pt x="1345869" y="1409700"/>
                </a:lnTo>
                <a:lnTo>
                  <a:pt x="1353273" y="1397000"/>
                </a:lnTo>
                <a:lnTo>
                  <a:pt x="1360601" y="1397000"/>
                </a:lnTo>
                <a:lnTo>
                  <a:pt x="1367840" y="1384300"/>
                </a:lnTo>
                <a:lnTo>
                  <a:pt x="1374990" y="1384300"/>
                </a:lnTo>
                <a:lnTo>
                  <a:pt x="1382052" y="1371600"/>
                </a:lnTo>
                <a:lnTo>
                  <a:pt x="1389037" y="1371600"/>
                </a:lnTo>
                <a:lnTo>
                  <a:pt x="1395933" y="1358900"/>
                </a:lnTo>
                <a:lnTo>
                  <a:pt x="1402740" y="1358900"/>
                </a:lnTo>
                <a:lnTo>
                  <a:pt x="1409458" y="1346200"/>
                </a:lnTo>
                <a:lnTo>
                  <a:pt x="1416088" y="1333500"/>
                </a:lnTo>
                <a:lnTo>
                  <a:pt x="1422615" y="1333500"/>
                </a:lnTo>
                <a:lnTo>
                  <a:pt x="1429067" y="1320800"/>
                </a:lnTo>
                <a:lnTo>
                  <a:pt x="1435417" y="1320800"/>
                </a:lnTo>
                <a:lnTo>
                  <a:pt x="1441665" y="1308100"/>
                </a:lnTo>
                <a:lnTo>
                  <a:pt x="1447825" y="1295400"/>
                </a:lnTo>
                <a:lnTo>
                  <a:pt x="1453896" y="1295400"/>
                </a:lnTo>
                <a:lnTo>
                  <a:pt x="1459865" y="1282700"/>
                </a:lnTo>
                <a:lnTo>
                  <a:pt x="1465732" y="1282700"/>
                </a:lnTo>
                <a:lnTo>
                  <a:pt x="1471498" y="1270000"/>
                </a:lnTo>
                <a:lnTo>
                  <a:pt x="1477175" y="1257300"/>
                </a:lnTo>
                <a:lnTo>
                  <a:pt x="1482750" y="1257300"/>
                </a:lnTo>
                <a:lnTo>
                  <a:pt x="1488211" y="1244600"/>
                </a:lnTo>
                <a:lnTo>
                  <a:pt x="1493583" y="1231900"/>
                </a:lnTo>
                <a:lnTo>
                  <a:pt x="1498841" y="1231900"/>
                </a:lnTo>
                <a:lnTo>
                  <a:pt x="1504010" y="1219200"/>
                </a:lnTo>
                <a:lnTo>
                  <a:pt x="1509064" y="1206500"/>
                </a:lnTo>
                <a:lnTo>
                  <a:pt x="1514005" y="1206500"/>
                </a:lnTo>
                <a:lnTo>
                  <a:pt x="1518856" y="1193800"/>
                </a:lnTo>
                <a:lnTo>
                  <a:pt x="1523593" y="1181100"/>
                </a:lnTo>
                <a:lnTo>
                  <a:pt x="1528216" y="1181100"/>
                </a:lnTo>
                <a:lnTo>
                  <a:pt x="1532737" y="1168400"/>
                </a:lnTo>
                <a:lnTo>
                  <a:pt x="1537157" y="1155700"/>
                </a:lnTo>
                <a:lnTo>
                  <a:pt x="1541462" y="1155700"/>
                </a:lnTo>
                <a:lnTo>
                  <a:pt x="1545653" y="1143000"/>
                </a:lnTo>
                <a:lnTo>
                  <a:pt x="1549730" y="1130300"/>
                </a:lnTo>
                <a:lnTo>
                  <a:pt x="1553705" y="1117600"/>
                </a:lnTo>
                <a:lnTo>
                  <a:pt x="1557566" y="1117600"/>
                </a:lnTo>
                <a:lnTo>
                  <a:pt x="1561312" y="1104900"/>
                </a:lnTo>
                <a:lnTo>
                  <a:pt x="1564944" y="1092200"/>
                </a:lnTo>
                <a:lnTo>
                  <a:pt x="1568462" y="1079500"/>
                </a:lnTo>
                <a:lnTo>
                  <a:pt x="1571866" y="1079500"/>
                </a:lnTo>
                <a:lnTo>
                  <a:pt x="1575155" y="1066800"/>
                </a:lnTo>
                <a:lnTo>
                  <a:pt x="1578330" y="1054100"/>
                </a:lnTo>
                <a:lnTo>
                  <a:pt x="1581391" y="1054100"/>
                </a:lnTo>
                <a:lnTo>
                  <a:pt x="1584325" y="1041400"/>
                </a:lnTo>
                <a:lnTo>
                  <a:pt x="1587157" y="1028700"/>
                </a:lnTo>
                <a:lnTo>
                  <a:pt x="1589862" y="1016000"/>
                </a:lnTo>
                <a:lnTo>
                  <a:pt x="1592453" y="1003300"/>
                </a:lnTo>
                <a:lnTo>
                  <a:pt x="1594929" y="1003300"/>
                </a:lnTo>
                <a:lnTo>
                  <a:pt x="1597279" y="990600"/>
                </a:lnTo>
                <a:lnTo>
                  <a:pt x="1599514" y="977900"/>
                </a:lnTo>
                <a:lnTo>
                  <a:pt x="1601635" y="965200"/>
                </a:lnTo>
                <a:lnTo>
                  <a:pt x="1603629" y="965200"/>
                </a:lnTo>
                <a:lnTo>
                  <a:pt x="1605508" y="952500"/>
                </a:lnTo>
                <a:lnTo>
                  <a:pt x="1607273" y="939800"/>
                </a:lnTo>
                <a:lnTo>
                  <a:pt x="1608912" y="927100"/>
                </a:lnTo>
                <a:lnTo>
                  <a:pt x="1610423" y="927100"/>
                </a:lnTo>
                <a:lnTo>
                  <a:pt x="1611820" y="914400"/>
                </a:lnTo>
                <a:lnTo>
                  <a:pt x="1613103" y="901700"/>
                </a:lnTo>
                <a:lnTo>
                  <a:pt x="1614258" y="889000"/>
                </a:lnTo>
                <a:lnTo>
                  <a:pt x="1615287" y="876300"/>
                </a:lnTo>
                <a:lnTo>
                  <a:pt x="1616202" y="876300"/>
                </a:lnTo>
                <a:lnTo>
                  <a:pt x="1617002" y="863600"/>
                </a:lnTo>
                <a:lnTo>
                  <a:pt x="1617662" y="850900"/>
                </a:lnTo>
                <a:lnTo>
                  <a:pt x="1618221" y="838200"/>
                </a:lnTo>
                <a:lnTo>
                  <a:pt x="1618640" y="838200"/>
                </a:lnTo>
                <a:lnTo>
                  <a:pt x="1618945" y="825500"/>
                </a:lnTo>
                <a:lnTo>
                  <a:pt x="1619135" y="812800"/>
                </a:lnTo>
                <a:close/>
              </a:path>
            </a:pathLst>
          </a:custGeom>
          <a:solidFill>
            <a:srgbClr val="7C07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36136" y="929995"/>
            <a:ext cx="13988415" cy="1320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27045" algn="l"/>
                <a:tab pos="4362450" algn="l"/>
                <a:tab pos="7227570" algn="l"/>
              </a:tabLst>
            </a:pPr>
            <a:r>
              <a:rPr dirty="0" sz="8500" spc="1440"/>
              <a:t>Wh</a:t>
            </a:r>
            <a:r>
              <a:rPr dirty="0" sz="8500" spc="935"/>
              <a:t>y</a:t>
            </a:r>
            <a:r>
              <a:rPr dirty="0" sz="8500"/>
              <a:t>	</a:t>
            </a:r>
            <a:r>
              <a:rPr dirty="0" sz="8500" spc="1000"/>
              <a:t>i</a:t>
            </a:r>
            <a:r>
              <a:rPr dirty="0" sz="8500" spc="495"/>
              <a:t>s</a:t>
            </a:r>
            <a:r>
              <a:rPr dirty="0" sz="8500"/>
              <a:t>	</a:t>
            </a:r>
            <a:r>
              <a:rPr dirty="0" sz="8500" spc="1720"/>
              <a:t>RC</a:t>
            </a:r>
            <a:r>
              <a:rPr dirty="0" sz="8500" spc="1215"/>
              <a:t>V</a:t>
            </a:r>
            <a:r>
              <a:rPr dirty="0" sz="8500"/>
              <a:t>	</a:t>
            </a:r>
            <a:r>
              <a:rPr dirty="0" sz="8500" spc="1115"/>
              <a:t>Happening</a:t>
            </a:r>
            <a:r>
              <a:rPr dirty="0" sz="8500" spc="610"/>
              <a:t>?</a:t>
            </a:r>
            <a:endParaRPr sz="8500"/>
          </a:p>
        </p:txBody>
      </p:sp>
      <p:sp>
        <p:nvSpPr>
          <p:cNvPr id="4" name="object 4" descr=""/>
          <p:cNvSpPr txBox="1"/>
          <p:nvPr/>
        </p:nvSpPr>
        <p:spPr>
          <a:xfrm>
            <a:off x="5089706" y="2779286"/>
            <a:ext cx="11979275" cy="67468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8800"/>
              </a:lnSpc>
              <a:spcBef>
                <a:spcPts val="95"/>
              </a:spcBef>
            </a:pPr>
            <a:r>
              <a:rPr dirty="0" sz="5000" spc="180">
                <a:latin typeface="Calibri"/>
                <a:cs typeface="Calibri"/>
              </a:rPr>
              <a:t>In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560">
                <a:latin typeface="Calibri"/>
                <a:cs typeface="Calibri"/>
              </a:rPr>
              <a:t>2020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635">
                <a:latin typeface="Calibri"/>
                <a:cs typeface="Calibri"/>
              </a:rPr>
              <a:t>HB1103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409">
                <a:latin typeface="Calibri"/>
                <a:cs typeface="Calibri"/>
              </a:rPr>
              <a:t>passed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350">
                <a:latin typeface="Calibri"/>
                <a:cs typeface="Calibri"/>
              </a:rPr>
              <a:t>by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210">
                <a:latin typeface="Calibri"/>
                <a:cs typeface="Calibri"/>
              </a:rPr>
              <a:t>the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280">
                <a:latin typeface="Calibri"/>
                <a:cs typeface="Calibri"/>
              </a:rPr>
              <a:t>General </a:t>
            </a:r>
            <a:r>
              <a:rPr dirty="0" sz="5000" spc="395">
                <a:latin typeface="Calibri"/>
                <a:cs typeface="Calibri"/>
              </a:rPr>
              <a:t>Assembly,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320">
                <a:latin typeface="Calibri"/>
                <a:cs typeface="Calibri"/>
              </a:rPr>
              <a:t>authorizing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254">
                <a:latin typeface="Calibri"/>
                <a:cs typeface="Calibri"/>
              </a:rPr>
              <a:t>localities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145">
                <a:latin typeface="Calibri"/>
                <a:cs typeface="Calibri"/>
              </a:rPr>
              <a:t>to</a:t>
            </a:r>
            <a:r>
              <a:rPr dirty="0" sz="5000" spc="475">
                <a:latin typeface="Calibri"/>
                <a:cs typeface="Calibri"/>
              </a:rPr>
              <a:t> </a:t>
            </a:r>
            <a:r>
              <a:rPr dirty="0" sz="5000" spc="305">
                <a:latin typeface="Calibri"/>
                <a:cs typeface="Calibri"/>
              </a:rPr>
              <a:t>use </a:t>
            </a:r>
            <a:r>
              <a:rPr dirty="0" sz="5000" spc="760">
                <a:latin typeface="Calibri"/>
                <a:cs typeface="Calibri"/>
              </a:rPr>
              <a:t>RCV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180">
                <a:latin typeface="Calibri"/>
                <a:cs typeface="Calibri"/>
              </a:rPr>
              <a:t>in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210">
                <a:latin typeface="Calibri"/>
                <a:cs typeface="Calibri"/>
              </a:rPr>
              <a:t>local,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210">
                <a:latin typeface="Calibri"/>
                <a:cs typeface="Calibri"/>
              </a:rPr>
              <a:t>city,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330">
                <a:latin typeface="Calibri"/>
                <a:cs typeface="Calibri"/>
              </a:rPr>
              <a:t>and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300">
                <a:latin typeface="Calibri"/>
                <a:cs typeface="Calibri"/>
              </a:rPr>
              <a:t>county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240">
                <a:latin typeface="Calibri"/>
                <a:cs typeface="Calibri"/>
              </a:rPr>
              <a:t>elections.</a:t>
            </a:r>
            <a:endParaRPr sz="5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900">
              <a:latin typeface="Calibri"/>
              <a:cs typeface="Calibri"/>
            </a:endParaRPr>
          </a:p>
          <a:p>
            <a:pPr marL="12700" marR="1021715">
              <a:lnSpc>
                <a:spcPct val="108800"/>
              </a:lnSpc>
            </a:pPr>
            <a:r>
              <a:rPr dirty="0" sz="5000" spc="335">
                <a:latin typeface="Calibri"/>
                <a:cs typeface="Calibri"/>
              </a:rPr>
              <a:t>Arlington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370">
                <a:latin typeface="Calibri"/>
                <a:cs typeface="Calibri"/>
              </a:rPr>
              <a:t>County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370">
                <a:latin typeface="Calibri"/>
                <a:cs typeface="Calibri"/>
              </a:rPr>
              <a:t>Board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310">
                <a:latin typeface="Calibri"/>
                <a:cs typeface="Calibri"/>
              </a:rPr>
              <a:t>adopted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185">
                <a:latin typeface="Calibri"/>
                <a:cs typeface="Calibri"/>
              </a:rPr>
              <a:t>the </a:t>
            </a:r>
            <a:r>
              <a:rPr dirty="0" sz="5000" spc="330">
                <a:latin typeface="Calibri"/>
                <a:cs typeface="Calibri"/>
              </a:rPr>
              <a:t>use</a:t>
            </a:r>
            <a:r>
              <a:rPr dirty="0" sz="5000" spc="459">
                <a:latin typeface="Calibri"/>
                <a:cs typeface="Calibri"/>
              </a:rPr>
              <a:t> </a:t>
            </a:r>
            <a:r>
              <a:rPr dirty="0" sz="5000" spc="190">
                <a:latin typeface="Calibri"/>
                <a:cs typeface="Calibri"/>
              </a:rPr>
              <a:t>of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760">
                <a:latin typeface="Calibri"/>
                <a:cs typeface="Calibri"/>
              </a:rPr>
              <a:t>RCV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180">
                <a:latin typeface="Calibri"/>
                <a:cs typeface="Calibri"/>
              </a:rPr>
              <a:t>for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210">
                <a:latin typeface="Calibri"/>
                <a:cs typeface="Calibri"/>
              </a:rPr>
              <a:t>the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235">
                <a:latin typeface="Calibri"/>
                <a:cs typeface="Calibri"/>
              </a:rPr>
              <a:t>June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360">
                <a:latin typeface="Calibri"/>
                <a:cs typeface="Calibri"/>
              </a:rPr>
              <a:t>20,</a:t>
            </a:r>
            <a:r>
              <a:rPr dirty="0" sz="5000" spc="465">
                <a:latin typeface="Calibri"/>
                <a:cs typeface="Calibri"/>
              </a:rPr>
              <a:t> </a:t>
            </a:r>
            <a:r>
              <a:rPr dirty="0" sz="5000" spc="540">
                <a:latin typeface="Calibri"/>
                <a:cs typeface="Calibri"/>
              </a:rPr>
              <a:t>2023 </a:t>
            </a:r>
            <a:r>
              <a:rPr dirty="0" sz="5000" spc="370">
                <a:latin typeface="Calibri"/>
                <a:cs typeface="Calibri"/>
              </a:rPr>
              <a:t>County</a:t>
            </a:r>
            <a:r>
              <a:rPr dirty="0" sz="5000" spc="459">
                <a:latin typeface="Calibri"/>
                <a:cs typeface="Calibri"/>
              </a:rPr>
              <a:t> </a:t>
            </a:r>
            <a:r>
              <a:rPr dirty="0" sz="5000" spc="370">
                <a:latin typeface="Calibri"/>
                <a:cs typeface="Calibri"/>
              </a:rPr>
              <a:t>Board</a:t>
            </a:r>
            <a:r>
              <a:rPr dirty="0" sz="5000" spc="459">
                <a:latin typeface="Calibri"/>
                <a:cs typeface="Calibri"/>
              </a:rPr>
              <a:t> </a:t>
            </a:r>
            <a:r>
              <a:rPr dirty="0" sz="5000" spc="325">
                <a:latin typeface="Calibri"/>
                <a:cs typeface="Calibri"/>
              </a:rPr>
              <a:t>Democratic</a:t>
            </a:r>
            <a:r>
              <a:rPr dirty="0" sz="5000" spc="459">
                <a:latin typeface="Calibri"/>
                <a:cs typeface="Calibri"/>
              </a:rPr>
              <a:t> </a:t>
            </a:r>
            <a:r>
              <a:rPr dirty="0" sz="5000" spc="265">
                <a:latin typeface="Calibri"/>
                <a:cs typeface="Calibri"/>
              </a:rPr>
              <a:t>primary </a:t>
            </a:r>
            <a:r>
              <a:rPr dirty="0" sz="5000" spc="240">
                <a:latin typeface="Calibri"/>
                <a:cs typeface="Calibri"/>
              </a:rPr>
              <a:t>election</a:t>
            </a:r>
            <a:r>
              <a:rPr dirty="0" sz="5000" spc="459">
                <a:latin typeface="Calibri"/>
                <a:cs typeface="Calibri"/>
              </a:rPr>
              <a:t> </a:t>
            </a:r>
            <a:r>
              <a:rPr dirty="0" sz="5000" spc="180">
                <a:latin typeface="Calibri"/>
                <a:cs typeface="Calibri"/>
              </a:rPr>
              <a:t>in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345">
                <a:latin typeface="Calibri"/>
                <a:cs typeface="Calibri"/>
              </a:rPr>
              <a:t>December</a:t>
            </a:r>
            <a:r>
              <a:rPr dirty="0" sz="5000" spc="470">
                <a:latin typeface="Calibri"/>
                <a:cs typeface="Calibri"/>
              </a:rPr>
              <a:t> </a:t>
            </a:r>
            <a:r>
              <a:rPr dirty="0" sz="5000" spc="445">
                <a:latin typeface="Calibri"/>
                <a:cs typeface="Calibri"/>
              </a:rPr>
              <a:t>2022.</a:t>
            </a:r>
            <a:endParaRPr sz="5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7259300" cy="10287000"/>
            <a:chOff x="0" y="0"/>
            <a:chExt cx="17259300" cy="10287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40347" y="3122573"/>
              <a:ext cx="200024" cy="200024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40347" y="5494298"/>
              <a:ext cx="200024" cy="200024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40347" y="7075448"/>
              <a:ext cx="200024" cy="20002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5672" y="922750"/>
            <a:ext cx="8041640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5460" algn="l"/>
              </a:tabLst>
            </a:pPr>
            <a:r>
              <a:rPr dirty="0" sz="9000" spc="1820"/>
              <a:t>RC</a:t>
            </a:r>
            <a:r>
              <a:rPr dirty="0" sz="9000" spc="1285"/>
              <a:t>V</a:t>
            </a:r>
            <a:r>
              <a:rPr dirty="0" sz="9000"/>
              <a:t>	</a:t>
            </a:r>
            <a:r>
              <a:rPr dirty="0" sz="9000" spc="1095"/>
              <a:t>Benefit</a:t>
            </a:r>
            <a:r>
              <a:rPr dirty="0" sz="9000" spc="560"/>
              <a:t>s</a:t>
            </a:r>
            <a:endParaRPr sz="9000"/>
          </a:p>
        </p:txBody>
      </p:sp>
      <p:sp>
        <p:nvSpPr>
          <p:cNvPr id="7" name="object 7" descr=""/>
          <p:cNvSpPr txBox="1"/>
          <p:nvPr/>
        </p:nvSpPr>
        <p:spPr>
          <a:xfrm>
            <a:off x="3991544" y="2744779"/>
            <a:ext cx="13178790" cy="5559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285115">
              <a:lnSpc>
                <a:spcPct val="109200"/>
              </a:lnSpc>
              <a:spcBef>
                <a:spcPts val="100"/>
              </a:spcBef>
            </a:pPr>
            <a:r>
              <a:rPr dirty="0" sz="4750" spc="220">
                <a:latin typeface="Trebuchet MS"/>
                <a:cs typeface="Trebuchet MS"/>
              </a:rPr>
              <a:t>Ranking</a:t>
            </a:r>
            <a:r>
              <a:rPr dirty="0" sz="4750" spc="75">
                <a:latin typeface="Trebuchet MS"/>
                <a:cs typeface="Trebuchet MS"/>
              </a:rPr>
              <a:t> </a:t>
            </a:r>
            <a:r>
              <a:rPr dirty="0" sz="4750">
                <a:latin typeface="Trebuchet MS"/>
                <a:cs typeface="Trebuchet MS"/>
              </a:rPr>
              <a:t>multiple</a:t>
            </a:r>
            <a:r>
              <a:rPr dirty="0" sz="4750" spc="75">
                <a:latin typeface="Trebuchet MS"/>
                <a:cs typeface="Trebuchet MS"/>
              </a:rPr>
              <a:t> </a:t>
            </a:r>
            <a:r>
              <a:rPr dirty="0" sz="4750" spc="114">
                <a:latin typeface="Trebuchet MS"/>
                <a:cs typeface="Trebuchet MS"/>
              </a:rPr>
              <a:t>candidates</a:t>
            </a:r>
            <a:r>
              <a:rPr dirty="0" sz="4750" spc="80">
                <a:latin typeface="Trebuchet MS"/>
                <a:cs typeface="Trebuchet MS"/>
              </a:rPr>
              <a:t> </a:t>
            </a:r>
            <a:r>
              <a:rPr dirty="0" sz="4750" spc="160">
                <a:latin typeface="Trebuchet MS"/>
                <a:cs typeface="Trebuchet MS"/>
              </a:rPr>
              <a:t>allows</a:t>
            </a:r>
            <a:r>
              <a:rPr dirty="0" sz="4750" spc="75">
                <a:latin typeface="Trebuchet MS"/>
                <a:cs typeface="Trebuchet MS"/>
              </a:rPr>
              <a:t> </a:t>
            </a:r>
            <a:r>
              <a:rPr dirty="0" sz="4750" spc="105">
                <a:latin typeface="Trebuchet MS"/>
                <a:cs typeface="Trebuchet MS"/>
              </a:rPr>
              <a:t>voters</a:t>
            </a:r>
            <a:r>
              <a:rPr dirty="0" sz="4750" spc="80">
                <a:latin typeface="Trebuchet MS"/>
                <a:cs typeface="Trebuchet MS"/>
              </a:rPr>
              <a:t> </a:t>
            </a:r>
            <a:r>
              <a:rPr dirty="0" sz="4750" spc="-25">
                <a:latin typeface="Trebuchet MS"/>
                <a:cs typeface="Trebuchet MS"/>
              </a:rPr>
              <a:t>to </a:t>
            </a:r>
            <a:r>
              <a:rPr dirty="0" sz="4750">
                <a:latin typeface="Trebuchet MS"/>
                <a:cs typeface="Trebuchet MS"/>
              </a:rPr>
              <a:t>still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 spc="120">
                <a:latin typeface="Trebuchet MS"/>
                <a:cs typeface="Trebuchet MS"/>
              </a:rPr>
              <a:t>have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>
                <a:latin typeface="Trebuchet MS"/>
                <a:cs typeface="Trebuchet MS"/>
              </a:rPr>
              <a:t>a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 spc="50">
                <a:latin typeface="Trebuchet MS"/>
                <a:cs typeface="Trebuchet MS"/>
              </a:rPr>
              <a:t>choice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>
                <a:latin typeface="Trebuchet MS"/>
                <a:cs typeface="Trebuchet MS"/>
              </a:rPr>
              <a:t>in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 spc="295">
                <a:latin typeface="Trebuchet MS"/>
                <a:cs typeface="Trebuchet MS"/>
              </a:rPr>
              <a:t>who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 spc="190">
                <a:latin typeface="Trebuchet MS"/>
                <a:cs typeface="Trebuchet MS"/>
              </a:rPr>
              <a:t>gets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>
                <a:latin typeface="Trebuchet MS"/>
                <a:cs typeface="Trebuchet MS"/>
              </a:rPr>
              <a:t>elected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 spc="95">
                <a:latin typeface="Trebuchet MS"/>
                <a:cs typeface="Trebuchet MS"/>
              </a:rPr>
              <a:t>even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 spc="-25">
                <a:latin typeface="Trebuchet MS"/>
                <a:cs typeface="Trebuchet MS"/>
              </a:rPr>
              <a:t>if </a:t>
            </a:r>
            <a:r>
              <a:rPr dirty="0" sz="4750">
                <a:latin typeface="Trebuchet MS"/>
                <a:cs typeface="Trebuchet MS"/>
              </a:rPr>
              <a:t>their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 spc="55">
                <a:latin typeface="Trebuchet MS"/>
                <a:cs typeface="Trebuchet MS"/>
              </a:rPr>
              <a:t>top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 spc="50">
                <a:latin typeface="Trebuchet MS"/>
                <a:cs typeface="Trebuchet MS"/>
              </a:rPr>
              <a:t>choice</a:t>
            </a:r>
            <a:r>
              <a:rPr dirty="0" sz="4750" spc="45">
                <a:latin typeface="Trebuchet MS"/>
                <a:cs typeface="Trebuchet MS"/>
              </a:rPr>
              <a:t> </a:t>
            </a:r>
            <a:r>
              <a:rPr dirty="0" sz="4750" spc="210">
                <a:latin typeface="Trebuchet MS"/>
                <a:cs typeface="Trebuchet MS"/>
              </a:rPr>
              <a:t>does</a:t>
            </a:r>
            <a:r>
              <a:rPr dirty="0" sz="4750" spc="40">
                <a:latin typeface="Trebuchet MS"/>
                <a:cs typeface="Trebuchet MS"/>
              </a:rPr>
              <a:t> </a:t>
            </a:r>
            <a:r>
              <a:rPr dirty="0" sz="4750" spc="50">
                <a:latin typeface="Trebuchet MS"/>
                <a:cs typeface="Trebuchet MS"/>
              </a:rPr>
              <a:t>not</a:t>
            </a:r>
            <a:r>
              <a:rPr dirty="0" sz="4750" spc="45">
                <a:latin typeface="Trebuchet MS"/>
                <a:cs typeface="Trebuchet MS"/>
              </a:rPr>
              <a:t> </a:t>
            </a:r>
            <a:r>
              <a:rPr dirty="0" sz="4750" spc="-20">
                <a:latin typeface="Trebuchet MS"/>
                <a:cs typeface="Trebuchet MS"/>
              </a:rPr>
              <a:t>win.</a:t>
            </a:r>
            <a:endParaRPr sz="4750">
              <a:latin typeface="Trebuchet MS"/>
              <a:cs typeface="Trebuchet MS"/>
            </a:endParaRPr>
          </a:p>
          <a:p>
            <a:pPr marL="12700" marR="1321435">
              <a:lnSpc>
                <a:spcPct val="109200"/>
              </a:lnSpc>
            </a:pPr>
            <a:r>
              <a:rPr dirty="0" sz="4750" spc="160">
                <a:latin typeface="Trebuchet MS"/>
                <a:cs typeface="Trebuchet MS"/>
              </a:rPr>
              <a:t>Candidates</a:t>
            </a:r>
            <a:r>
              <a:rPr dirty="0" sz="4750" spc="60">
                <a:latin typeface="Trebuchet MS"/>
                <a:cs typeface="Trebuchet MS"/>
              </a:rPr>
              <a:t> </a:t>
            </a:r>
            <a:r>
              <a:rPr dirty="0" sz="4750" spc="120">
                <a:latin typeface="Trebuchet MS"/>
                <a:cs typeface="Trebuchet MS"/>
              </a:rPr>
              <a:t>have</a:t>
            </a:r>
            <a:r>
              <a:rPr dirty="0" sz="4750" spc="65">
                <a:latin typeface="Trebuchet MS"/>
                <a:cs typeface="Trebuchet MS"/>
              </a:rPr>
              <a:t> </a:t>
            </a:r>
            <a:r>
              <a:rPr dirty="0" sz="4750">
                <a:latin typeface="Trebuchet MS"/>
                <a:cs typeface="Trebuchet MS"/>
              </a:rPr>
              <a:t>to</a:t>
            </a:r>
            <a:r>
              <a:rPr dirty="0" sz="4750" spc="65">
                <a:latin typeface="Trebuchet MS"/>
                <a:cs typeface="Trebuchet MS"/>
              </a:rPr>
              <a:t> </a:t>
            </a:r>
            <a:r>
              <a:rPr dirty="0" sz="4750" spc="80">
                <a:latin typeface="Trebuchet MS"/>
                <a:cs typeface="Trebuchet MS"/>
              </a:rPr>
              <a:t>appeal</a:t>
            </a:r>
            <a:r>
              <a:rPr dirty="0" sz="4750" spc="65">
                <a:latin typeface="Trebuchet MS"/>
                <a:cs typeface="Trebuchet MS"/>
              </a:rPr>
              <a:t> </a:t>
            </a:r>
            <a:r>
              <a:rPr dirty="0" sz="4750">
                <a:latin typeface="Trebuchet MS"/>
                <a:cs typeface="Trebuchet MS"/>
              </a:rPr>
              <a:t>to</a:t>
            </a:r>
            <a:r>
              <a:rPr dirty="0" sz="4750" spc="65">
                <a:latin typeface="Trebuchet MS"/>
                <a:cs typeface="Trebuchet MS"/>
              </a:rPr>
              <a:t> </a:t>
            </a:r>
            <a:r>
              <a:rPr dirty="0" sz="4750" spc="75">
                <a:latin typeface="Trebuchet MS"/>
                <a:cs typeface="Trebuchet MS"/>
              </a:rPr>
              <a:t>people</a:t>
            </a:r>
            <a:r>
              <a:rPr dirty="0" sz="4750" spc="65">
                <a:latin typeface="Trebuchet MS"/>
                <a:cs typeface="Trebuchet MS"/>
              </a:rPr>
              <a:t> </a:t>
            </a:r>
            <a:r>
              <a:rPr dirty="0" sz="4750" spc="270">
                <a:latin typeface="Trebuchet MS"/>
                <a:cs typeface="Trebuchet MS"/>
              </a:rPr>
              <a:t>who </a:t>
            </a:r>
            <a:r>
              <a:rPr dirty="0" sz="4750" spc="110">
                <a:latin typeface="Trebuchet MS"/>
                <a:cs typeface="Trebuchet MS"/>
              </a:rPr>
              <a:t>might</a:t>
            </a:r>
            <a:r>
              <a:rPr dirty="0" sz="4750" spc="-5">
                <a:latin typeface="Trebuchet MS"/>
                <a:cs typeface="Trebuchet MS"/>
              </a:rPr>
              <a:t> </a:t>
            </a:r>
            <a:r>
              <a:rPr dirty="0" sz="4750">
                <a:latin typeface="Trebuchet MS"/>
                <a:cs typeface="Trebuchet MS"/>
              </a:rPr>
              <a:t>initially </a:t>
            </a:r>
            <a:r>
              <a:rPr dirty="0" sz="4750" spc="50">
                <a:latin typeface="Trebuchet MS"/>
                <a:cs typeface="Trebuchet MS"/>
              </a:rPr>
              <a:t>vote</a:t>
            </a:r>
            <a:r>
              <a:rPr dirty="0" sz="4750">
                <a:latin typeface="Trebuchet MS"/>
                <a:cs typeface="Trebuchet MS"/>
              </a:rPr>
              <a:t> for </a:t>
            </a:r>
            <a:r>
              <a:rPr dirty="0" sz="4750" spc="180">
                <a:latin typeface="Trebuchet MS"/>
                <a:cs typeface="Trebuchet MS"/>
              </a:rPr>
              <a:t>someone</a:t>
            </a:r>
            <a:r>
              <a:rPr dirty="0" sz="4750">
                <a:latin typeface="Trebuchet MS"/>
                <a:cs typeface="Trebuchet MS"/>
              </a:rPr>
              <a:t> </a:t>
            </a:r>
            <a:r>
              <a:rPr dirty="0" sz="4750" spc="-10">
                <a:latin typeface="Trebuchet MS"/>
                <a:cs typeface="Trebuchet MS"/>
              </a:rPr>
              <a:t>else.</a:t>
            </a:r>
            <a:endParaRPr sz="4750">
              <a:latin typeface="Trebuchet MS"/>
              <a:cs typeface="Trebuchet MS"/>
            </a:endParaRPr>
          </a:p>
          <a:p>
            <a:pPr marL="12700" marR="5080">
              <a:lnSpc>
                <a:spcPct val="109200"/>
              </a:lnSpc>
            </a:pPr>
            <a:r>
              <a:rPr dirty="0" sz="4750" spc="225">
                <a:latin typeface="Trebuchet MS"/>
                <a:cs typeface="Trebuchet MS"/>
              </a:rPr>
              <a:t>Ensures</a:t>
            </a:r>
            <a:r>
              <a:rPr dirty="0" sz="4750" spc="75">
                <a:latin typeface="Trebuchet MS"/>
                <a:cs typeface="Trebuchet MS"/>
              </a:rPr>
              <a:t> </a:t>
            </a:r>
            <a:r>
              <a:rPr dirty="0" sz="4750" spc="114">
                <a:latin typeface="Trebuchet MS"/>
                <a:cs typeface="Trebuchet MS"/>
              </a:rPr>
              <a:t>candidates</a:t>
            </a:r>
            <a:r>
              <a:rPr dirty="0" sz="4750" spc="75">
                <a:latin typeface="Trebuchet MS"/>
                <a:cs typeface="Trebuchet MS"/>
              </a:rPr>
              <a:t> </a:t>
            </a:r>
            <a:r>
              <a:rPr dirty="0" sz="4750" spc="100">
                <a:latin typeface="Trebuchet MS"/>
                <a:cs typeface="Trebuchet MS"/>
              </a:rPr>
              <a:t>with</a:t>
            </a:r>
            <a:r>
              <a:rPr dirty="0" sz="4750" spc="75">
                <a:latin typeface="Trebuchet MS"/>
                <a:cs typeface="Trebuchet MS"/>
              </a:rPr>
              <a:t> </a:t>
            </a:r>
            <a:r>
              <a:rPr dirty="0" sz="4750">
                <a:latin typeface="Trebuchet MS"/>
                <a:cs typeface="Trebuchet MS"/>
              </a:rPr>
              <a:t>the</a:t>
            </a:r>
            <a:r>
              <a:rPr dirty="0" sz="4750" spc="75">
                <a:latin typeface="Trebuchet MS"/>
                <a:cs typeface="Trebuchet MS"/>
              </a:rPr>
              <a:t> </a:t>
            </a:r>
            <a:r>
              <a:rPr dirty="0" sz="4750" spc="130">
                <a:latin typeface="Trebuchet MS"/>
                <a:cs typeface="Trebuchet MS"/>
              </a:rPr>
              <a:t>broadest</a:t>
            </a:r>
            <a:r>
              <a:rPr dirty="0" sz="4750" spc="75">
                <a:latin typeface="Trebuchet MS"/>
                <a:cs typeface="Trebuchet MS"/>
              </a:rPr>
              <a:t> </a:t>
            </a:r>
            <a:r>
              <a:rPr dirty="0" sz="4750" spc="140">
                <a:latin typeface="Trebuchet MS"/>
                <a:cs typeface="Trebuchet MS"/>
              </a:rPr>
              <a:t>support </a:t>
            </a:r>
            <a:r>
              <a:rPr dirty="0" sz="4750" spc="185">
                <a:latin typeface="Trebuchet MS"/>
                <a:cs typeface="Trebuchet MS"/>
              </a:rPr>
              <a:t>win</a:t>
            </a:r>
            <a:r>
              <a:rPr dirty="0" sz="4750" spc="60">
                <a:latin typeface="Trebuchet MS"/>
                <a:cs typeface="Trebuchet MS"/>
              </a:rPr>
              <a:t> </a:t>
            </a:r>
            <a:r>
              <a:rPr dirty="0" sz="4750">
                <a:latin typeface="Trebuchet MS"/>
                <a:cs typeface="Trebuchet MS"/>
              </a:rPr>
              <a:t>the</a:t>
            </a:r>
            <a:r>
              <a:rPr dirty="0" sz="4750" spc="65">
                <a:latin typeface="Trebuchet MS"/>
                <a:cs typeface="Trebuchet MS"/>
              </a:rPr>
              <a:t> </a:t>
            </a:r>
            <a:r>
              <a:rPr dirty="0" sz="4750" spc="-10">
                <a:latin typeface="Trebuchet MS"/>
                <a:cs typeface="Trebuchet MS"/>
              </a:rPr>
              <a:t>election.</a:t>
            </a:r>
            <a:endParaRPr sz="47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205616"/>
            <a:ext cx="18285138" cy="208138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32714" y="865349"/>
            <a:ext cx="7159625" cy="4390390"/>
          </a:xfrm>
          <a:prstGeom prst="rect"/>
        </p:spPr>
        <p:txBody>
          <a:bodyPr wrap="square" lIns="0" tIns="399415" rIns="0" bIns="0" rtlCol="0" vert="horz">
            <a:spAutoFit/>
          </a:bodyPr>
          <a:lstStyle/>
          <a:p>
            <a:pPr marL="12700" marR="5080">
              <a:lnSpc>
                <a:spcPts val="15669"/>
              </a:lnSpc>
              <a:spcBef>
                <a:spcPts val="3145"/>
              </a:spcBef>
              <a:tabLst>
                <a:tab pos="5501640" algn="l"/>
              </a:tabLst>
            </a:pPr>
            <a:r>
              <a:rPr dirty="0" sz="15550" spc="2620"/>
              <a:t>Ho</a:t>
            </a:r>
            <a:r>
              <a:rPr dirty="0" sz="15550" spc="1689"/>
              <a:t>w</a:t>
            </a:r>
            <a:r>
              <a:rPr dirty="0" sz="15550"/>
              <a:t>	</a:t>
            </a:r>
            <a:r>
              <a:rPr dirty="0" sz="15550" spc="1885"/>
              <a:t>i</a:t>
            </a:r>
            <a:r>
              <a:rPr dirty="0" sz="15550" spc="955"/>
              <a:t>s</a:t>
            </a:r>
            <a:r>
              <a:rPr dirty="0" sz="15550" spc="1420"/>
              <a:t> </a:t>
            </a:r>
            <a:r>
              <a:rPr dirty="0" sz="15550" spc="3165"/>
              <a:t>RC</a:t>
            </a:r>
            <a:r>
              <a:rPr dirty="0" sz="15550" spc="2235"/>
              <a:t>V</a:t>
            </a:r>
            <a:endParaRPr sz="15550"/>
          </a:p>
        </p:txBody>
      </p:sp>
      <p:sp>
        <p:nvSpPr>
          <p:cNvPr id="4" name="object 4" descr=""/>
          <p:cNvSpPr txBox="1"/>
          <p:nvPr/>
        </p:nvSpPr>
        <p:spPr>
          <a:xfrm>
            <a:off x="3232714" y="4845552"/>
            <a:ext cx="11102975" cy="2400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50" spc="1775" b="1">
                <a:latin typeface="Calibri"/>
                <a:cs typeface="Calibri"/>
              </a:rPr>
              <a:t>tabulated</a:t>
            </a:r>
            <a:r>
              <a:rPr dirty="0" sz="15550" spc="844" b="1">
                <a:latin typeface="Calibri"/>
                <a:cs typeface="Calibri"/>
              </a:rPr>
              <a:t>?</a:t>
            </a:r>
            <a:endParaRPr sz="15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995041" y="5308307"/>
            <a:ext cx="13457555" cy="1294130"/>
          </a:xfrm>
          <a:custGeom>
            <a:avLst/>
            <a:gdLst/>
            <a:ahLst/>
            <a:cxnLst/>
            <a:rect l="l" t="t" r="r" b="b"/>
            <a:pathLst>
              <a:path w="13457555" h="1294129">
                <a:moveTo>
                  <a:pt x="13457542" y="0"/>
                </a:moveTo>
                <a:lnTo>
                  <a:pt x="13457542" y="0"/>
                </a:lnTo>
                <a:lnTo>
                  <a:pt x="0" y="0"/>
                </a:lnTo>
                <a:lnTo>
                  <a:pt x="0" y="21437"/>
                </a:lnTo>
                <a:lnTo>
                  <a:pt x="5079581" y="21437"/>
                </a:lnTo>
                <a:lnTo>
                  <a:pt x="5079581" y="1294130"/>
                </a:lnTo>
                <a:lnTo>
                  <a:pt x="5081968" y="1294130"/>
                </a:lnTo>
                <a:lnTo>
                  <a:pt x="5081968" y="21437"/>
                </a:lnTo>
                <a:lnTo>
                  <a:pt x="5084343" y="21437"/>
                </a:lnTo>
                <a:lnTo>
                  <a:pt x="9789719" y="21437"/>
                </a:lnTo>
                <a:lnTo>
                  <a:pt x="9789719" y="1294130"/>
                </a:lnTo>
                <a:lnTo>
                  <a:pt x="9792094" y="1294130"/>
                </a:lnTo>
                <a:lnTo>
                  <a:pt x="9792094" y="21437"/>
                </a:lnTo>
                <a:lnTo>
                  <a:pt x="9794481" y="21437"/>
                </a:lnTo>
                <a:lnTo>
                  <a:pt x="13457542" y="21437"/>
                </a:lnTo>
                <a:lnTo>
                  <a:pt x="1345754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65672" y="703550"/>
            <a:ext cx="11342370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03520" algn="l"/>
              </a:tabLst>
            </a:pPr>
            <a:r>
              <a:rPr dirty="0" sz="9000" spc="1045"/>
              <a:t>Electio</a:t>
            </a:r>
            <a:r>
              <a:rPr dirty="0" sz="9000" spc="509"/>
              <a:t>n</a:t>
            </a:r>
            <a:r>
              <a:rPr dirty="0" sz="9000"/>
              <a:t>	</a:t>
            </a:r>
            <a:r>
              <a:rPr dirty="0" sz="9000" spc="1145"/>
              <a:t>Threshol</a:t>
            </a:r>
            <a:r>
              <a:rPr dirty="0" sz="9000" spc="610"/>
              <a:t>d</a:t>
            </a:r>
            <a:endParaRPr sz="9000"/>
          </a:p>
        </p:txBody>
      </p:sp>
      <p:sp>
        <p:nvSpPr>
          <p:cNvPr id="4" name="object 4" descr=""/>
          <p:cNvSpPr txBox="1"/>
          <p:nvPr/>
        </p:nvSpPr>
        <p:spPr>
          <a:xfrm>
            <a:off x="3206972" y="5642407"/>
            <a:ext cx="3386454" cy="2115185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dirty="0" sz="3500" spc="-70" b="1">
                <a:latin typeface="Arial"/>
                <a:cs typeface="Arial"/>
              </a:rPr>
              <a:t>Number</a:t>
            </a:r>
            <a:r>
              <a:rPr dirty="0" sz="3500" spc="-175" b="1">
                <a:latin typeface="Arial"/>
                <a:cs typeface="Arial"/>
              </a:rPr>
              <a:t> </a:t>
            </a:r>
            <a:r>
              <a:rPr dirty="0" sz="3500" b="1">
                <a:latin typeface="Arial"/>
                <a:cs typeface="Arial"/>
              </a:rPr>
              <a:t>of</a:t>
            </a:r>
            <a:r>
              <a:rPr dirty="0" sz="3500" spc="-175" b="1">
                <a:latin typeface="Arial"/>
                <a:cs typeface="Arial"/>
              </a:rPr>
              <a:t> </a:t>
            </a:r>
            <a:r>
              <a:rPr dirty="0" sz="3500" spc="-95" b="1">
                <a:latin typeface="Arial"/>
                <a:cs typeface="Arial"/>
              </a:rPr>
              <a:t>Seats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3500" spc="135" b="1">
                <a:latin typeface="Arial"/>
                <a:cs typeface="Arial"/>
              </a:rPr>
              <a:t>2</a:t>
            </a:r>
            <a:r>
              <a:rPr dirty="0" sz="3500" spc="-50" b="1">
                <a:latin typeface="Arial"/>
                <a:cs typeface="Arial"/>
              </a:rPr>
              <a:t> </a:t>
            </a:r>
            <a:r>
              <a:rPr dirty="0" sz="3500" spc="-20" b="1">
                <a:latin typeface="Arial"/>
                <a:cs typeface="Arial"/>
              </a:rPr>
              <a:t>Seats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286563" y="5642407"/>
            <a:ext cx="2780665" cy="2115185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dirty="0" sz="3500" spc="-10" b="1">
                <a:latin typeface="Arial"/>
                <a:cs typeface="Arial"/>
              </a:rPr>
              <a:t>Office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3500" spc="-110" b="1">
                <a:latin typeface="Arial"/>
                <a:cs typeface="Arial"/>
              </a:rPr>
              <a:t>County </a:t>
            </a:r>
            <a:r>
              <a:rPr dirty="0" sz="3500" spc="-114" b="1">
                <a:latin typeface="Arial"/>
                <a:cs typeface="Arial"/>
              </a:rPr>
              <a:t>Board</a:t>
            </a:r>
            <a:endParaRPr sz="35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996693" y="5642407"/>
            <a:ext cx="2846705" cy="2115185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dirty="0" sz="3500" spc="-55" b="1">
                <a:latin typeface="Arial"/>
                <a:cs typeface="Arial"/>
              </a:rPr>
              <a:t>Votes</a:t>
            </a:r>
            <a:r>
              <a:rPr dirty="0" sz="3500" spc="-150" b="1">
                <a:latin typeface="Arial"/>
                <a:cs typeface="Arial"/>
              </a:rPr>
              <a:t> </a:t>
            </a:r>
            <a:r>
              <a:rPr dirty="0" sz="3500" spc="-65" b="1">
                <a:latin typeface="Arial"/>
                <a:cs typeface="Arial"/>
              </a:rPr>
              <a:t>Needed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3500" spc="145" b="1">
                <a:latin typeface="Arial"/>
                <a:cs typeface="Arial"/>
              </a:rPr>
              <a:t>33⅓%</a:t>
            </a:r>
            <a:r>
              <a:rPr dirty="0" sz="3500" spc="-30" b="1">
                <a:latin typeface="Arial"/>
                <a:cs typeface="Arial"/>
              </a:rPr>
              <a:t> </a:t>
            </a:r>
            <a:r>
              <a:rPr dirty="0" sz="3500" b="1">
                <a:latin typeface="Arial"/>
                <a:cs typeface="Arial"/>
              </a:rPr>
              <a:t>+</a:t>
            </a:r>
            <a:r>
              <a:rPr dirty="0" sz="3500" spc="-25" b="1">
                <a:latin typeface="Arial"/>
                <a:cs typeface="Arial"/>
              </a:rPr>
              <a:t> </a:t>
            </a:r>
            <a:r>
              <a:rPr dirty="0" sz="3500" spc="85" b="1">
                <a:latin typeface="Arial"/>
                <a:cs typeface="Arial"/>
              </a:rPr>
              <a:t>1</a:t>
            </a:r>
            <a:endParaRPr sz="35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978372" y="5291632"/>
            <a:ext cx="13491210" cy="3053080"/>
            <a:chOff x="2978372" y="5291632"/>
            <a:chExt cx="13491210" cy="3053080"/>
          </a:xfrm>
        </p:grpSpPr>
        <p:sp>
          <p:nvSpPr>
            <p:cNvPr id="8" name="object 8" descr=""/>
            <p:cNvSpPr/>
            <p:nvPr/>
          </p:nvSpPr>
          <p:spPr>
            <a:xfrm>
              <a:off x="2997416" y="5329744"/>
              <a:ext cx="13453110" cy="2976880"/>
            </a:xfrm>
            <a:custGeom>
              <a:avLst/>
              <a:gdLst/>
              <a:ahLst/>
              <a:cxnLst/>
              <a:rect l="l" t="t" r="r" b="b"/>
              <a:pathLst>
                <a:path w="13453110" h="2976879">
                  <a:moveTo>
                    <a:pt x="13452780" y="0"/>
                  </a:moveTo>
                  <a:lnTo>
                    <a:pt x="9789719" y="0"/>
                  </a:lnTo>
                  <a:lnTo>
                    <a:pt x="5079593" y="0"/>
                  </a:lnTo>
                  <a:lnTo>
                    <a:pt x="0" y="0"/>
                  </a:lnTo>
                  <a:lnTo>
                    <a:pt x="0" y="2976740"/>
                  </a:lnTo>
                  <a:lnTo>
                    <a:pt x="5079593" y="2976740"/>
                  </a:lnTo>
                  <a:lnTo>
                    <a:pt x="9789719" y="2976740"/>
                  </a:lnTo>
                  <a:lnTo>
                    <a:pt x="13452780" y="2976740"/>
                  </a:lnTo>
                  <a:lnTo>
                    <a:pt x="134527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78372" y="5310682"/>
              <a:ext cx="13491210" cy="3014980"/>
            </a:xfrm>
            <a:custGeom>
              <a:avLst/>
              <a:gdLst/>
              <a:ahLst/>
              <a:cxnLst/>
              <a:rect l="l" t="t" r="r" b="b"/>
              <a:pathLst>
                <a:path w="13491210" h="3014979">
                  <a:moveTo>
                    <a:pt x="19049" y="19049"/>
                  </a:moveTo>
                  <a:lnTo>
                    <a:pt x="19049" y="2995799"/>
                  </a:lnTo>
                </a:path>
                <a:path w="13491210" h="3014979">
                  <a:moveTo>
                    <a:pt x="5098641" y="19049"/>
                  </a:moveTo>
                  <a:lnTo>
                    <a:pt x="5098641" y="2995799"/>
                  </a:lnTo>
                </a:path>
                <a:path w="13491210" h="3014979">
                  <a:moveTo>
                    <a:pt x="9808770" y="19049"/>
                  </a:moveTo>
                  <a:lnTo>
                    <a:pt x="9808770" y="2995799"/>
                  </a:lnTo>
                </a:path>
                <a:path w="13491210" h="3014979">
                  <a:moveTo>
                    <a:pt x="13471833" y="19049"/>
                  </a:moveTo>
                  <a:lnTo>
                    <a:pt x="13471833" y="2995799"/>
                  </a:lnTo>
                </a:path>
                <a:path w="13491210" h="3014979">
                  <a:moveTo>
                    <a:pt x="0" y="0"/>
                  </a:moveTo>
                  <a:lnTo>
                    <a:pt x="13490883" y="0"/>
                  </a:lnTo>
                </a:path>
                <a:path w="13491210" h="3014979">
                  <a:moveTo>
                    <a:pt x="0" y="1289369"/>
                  </a:moveTo>
                  <a:lnTo>
                    <a:pt x="13490883" y="1289369"/>
                  </a:lnTo>
                </a:path>
                <a:path w="13491210" h="3014979">
                  <a:moveTo>
                    <a:pt x="0" y="3014849"/>
                  </a:moveTo>
                  <a:lnTo>
                    <a:pt x="13490883" y="3014849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2965672" y="2565258"/>
            <a:ext cx="13920469" cy="1949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5799"/>
              </a:lnSpc>
              <a:spcBef>
                <a:spcPts val="100"/>
              </a:spcBef>
            </a:pPr>
            <a:r>
              <a:rPr dirty="0" sz="5450">
                <a:latin typeface="Trebuchet MS"/>
                <a:cs typeface="Trebuchet MS"/>
              </a:rPr>
              <a:t>The</a:t>
            </a:r>
            <a:r>
              <a:rPr dirty="0" sz="5450" spc="-290">
                <a:latin typeface="Trebuchet MS"/>
                <a:cs typeface="Trebuchet MS"/>
              </a:rPr>
              <a:t> </a:t>
            </a:r>
            <a:r>
              <a:rPr dirty="0" sz="5450">
                <a:latin typeface="Trebuchet MS"/>
                <a:cs typeface="Trebuchet MS"/>
              </a:rPr>
              <a:t>number</a:t>
            </a:r>
            <a:r>
              <a:rPr dirty="0" sz="5450" spc="-290">
                <a:latin typeface="Trebuchet MS"/>
                <a:cs typeface="Trebuchet MS"/>
              </a:rPr>
              <a:t> </a:t>
            </a:r>
            <a:r>
              <a:rPr dirty="0" sz="5450">
                <a:latin typeface="Trebuchet MS"/>
                <a:cs typeface="Trebuchet MS"/>
              </a:rPr>
              <a:t>of</a:t>
            </a:r>
            <a:r>
              <a:rPr dirty="0" sz="5450" spc="-290">
                <a:latin typeface="Trebuchet MS"/>
                <a:cs typeface="Trebuchet MS"/>
              </a:rPr>
              <a:t> </a:t>
            </a:r>
            <a:r>
              <a:rPr dirty="0" sz="5450" spc="65">
                <a:latin typeface="Trebuchet MS"/>
                <a:cs typeface="Trebuchet MS"/>
              </a:rPr>
              <a:t>seats</a:t>
            </a:r>
            <a:r>
              <a:rPr dirty="0" sz="5450" spc="-290">
                <a:latin typeface="Trebuchet MS"/>
                <a:cs typeface="Trebuchet MS"/>
              </a:rPr>
              <a:t> </a:t>
            </a:r>
            <a:r>
              <a:rPr dirty="0" sz="5450" spc="-50">
                <a:latin typeface="Trebuchet MS"/>
                <a:cs typeface="Trebuchet MS"/>
              </a:rPr>
              <a:t>in</a:t>
            </a:r>
            <a:r>
              <a:rPr dirty="0" sz="5450" spc="-290">
                <a:latin typeface="Trebuchet MS"/>
                <a:cs typeface="Trebuchet MS"/>
              </a:rPr>
              <a:t> </a:t>
            </a:r>
            <a:r>
              <a:rPr dirty="0" sz="5450">
                <a:latin typeface="Trebuchet MS"/>
                <a:cs typeface="Trebuchet MS"/>
              </a:rPr>
              <a:t>a</a:t>
            </a:r>
            <a:r>
              <a:rPr dirty="0" sz="5450" spc="-285">
                <a:latin typeface="Trebuchet MS"/>
                <a:cs typeface="Trebuchet MS"/>
              </a:rPr>
              <a:t> </a:t>
            </a:r>
            <a:r>
              <a:rPr dirty="0" sz="5450" spc="-95">
                <a:latin typeface="Trebuchet MS"/>
                <a:cs typeface="Trebuchet MS"/>
              </a:rPr>
              <a:t>race</a:t>
            </a:r>
            <a:r>
              <a:rPr dirty="0" sz="5450" spc="-290">
                <a:latin typeface="Trebuchet MS"/>
                <a:cs typeface="Trebuchet MS"/>
              </a:rPr>
              <a:t> </a:t>
            </a:r>
            <a:r>
              <a:rPr dirty="0" sz="5450" spc="-45">
                <a:latin typeface="Trebuchet MS"/>
                <a:cs typeface="Trebuchet MS"/>
              </a:rPr>
              <a:t>determines</a:t>
            </a:r>
            <a:r>
              <a:rPr dirty="0" sz="5450" spc="-290">
                <a:latin typeface="Trebuchet MS"/>
                <a:cs typeface="Trebuchet MS"/>
              </a:rPr>
              <a:t> </a:t>
            </a:r>
            <a:r>
              <a:rPr dirty="0" sz="5450" spc="-25">
                <a:latin typeface="Trebuchet MS"/>
                <a:cs typeface="Trebuchet MS"/>
              </a:rPr>
              <a:t>the </a:t>
            </a:r>
            <a:r>
              <a:rPr dirty="0" sz="5450" spc="-20">
                <a:latin typeface="Trebuchet MS"/>
                <a:cs typeface="Trebuchet MS"/>
              </a:rPr>
              <a:t>threshold</a:t>
            </a:r>
            <a:r>
              <a:rPr dirty="0" sz="5450" spc="-290">
                <a:latin typeface="Trebuchet MS"/>
                <a:cs typeface="Trebuchet MS"/>
              </a:rPr>
              <a:t> </a:t>
            </a:r>
            <a:r>
              <a:rPr dirty="0" sz="5450">
                <a:latin typeface="Trebuchet MS"/>
                <a:cs typeface="Trebuchet MS"/>
              </a:rPr>
              <a:t>of</a:t>
            </a:r>
            <a:r>
              <a:rPr dirty="0" sz="5450" spc="-290">
                <a:latin typeface="Trebuchet MS"/>
                <a:cs typeface="Trebuchet MS"/>
              </a:rPr>
              <a:t> </a:t>
            </a:r>
            <a:r>
              <a:rPr dirty="0" sz="5450">
                <a:latin typeface="Trebuchet MS"/>
                <a:cs typeface="Trebuchet MS"/>
              </a:rPr>
              <a:t>votes</a:t>
            </a:r>
            <a:r>
              <a:rPr dirty="0" sz="5450" spc="-290">
                <a:latin typeface="Trebuchet MS"/>
                <a:cs typeface="Trebuchet MS"/>
              </a:rPr>
              <a:t> </a:t>
            </a:r>
            <a:r>
              <a:rPr dirty="0" sz="5450">
                <a:latin typeface="Trebuchet MS"/>
                <a:cs typeface="Trebuchet MS"/>
              </a:rPr>
              <a:t>needed</a:t>
            </a:r>
            <a:r>
              <a:rPr dirty="0" sz="5450" spc="-290">
                <a:latin typeface="Trebuchet MS"/>
                <a:cs typeface="Trebuchet MS"/>
              </a:rPr>
              <a:t> </a:t>
            </a:r>
            <a:r>
              <a:rPr dirty="0" sz="5450" spc="-80">
                <a:latin typeface="Trebuchet MS"/>
                <a:cs typeface="Trebuchet MS"/>
              </a:rPr>
              <a:t>to</a:t>
            </a:r>
            <a:r>
              <a:rPr dirty="0" sz="5450" spc="-285">
                <a:latin typeface="Trebuchet MS"/>
                <a:cs typeface="Trebuchet MS"/>
              </a:rPr>
              <a:t> </a:t>
            </a:r>
            <a:r>
              <a:rPr dirty="0" sz="5450" spc="-20">
                <a:latin typeface="Trebuchet MS"/>
                <a:cs typeface="Trebuchet MS"/>
              </a:rPr>
              <a:t>win.</a:t>
            </a:r>
            <a:endParaRPr sz="5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645223" y="4075524"/>
            <a:ext cx="15623540" cy="3086100"/>
          </a:xfrm>
          <a:custGeom>
            <a:avLst/>
            <a:gdLst/>
            <a:ahLst/>
            <a:cxnLst/>
            <a:rect l="l" t="t" r="r" b="b"/>
            <a:pathLst>
              <a:path w="15623540" h="3086100">
                <a:moveTo>
                  <a:pt x="15623380" y="3086099"/>
                </a:moveTo>
                <a:lnTo>
                  <a:pt x="0" y="3086099"/>
                </a:lnTo>
                <a:lnTo>
                  <a:pt x="0" y="0"/>
                </a:lnTo>
                <a:lnTo>
                  <a:pt x="15623380" y="0"/>
                </a:lnTo>
                <a:lnTo>
                  <a:pt x="15623380" y="3086099"/>
                </a:lnTo>
                <a:close/>
              </a:path>
            </a:pathLst>
          </a:custGeom>
          <a:solidFill>
            <a:srgbClr val="7C076F">
              <a:alpha val="2470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65672" y="489642"/>
            <a:ext cx="11342370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03520" algn="l"/>
              </a:tabLst>
            </a:pPr>
            <a:r>
              <a:rPr dirty="0" sz="9000" spc="1045"/>
              <a:t>Electio</a:t>
            </a:r>
            <a:r>
              <a:rPr dirty="0" sz="9000" spc="509"/>
              <a:t>n</a:t>
            </a:r>
            <a:r>
              <a:rPr dirty="0" sz="9000"/>
              <a:t>	</a:t>
            </a:r>
            <a:r>
              <a:rPr dirty="0" sz="9000" spc="1145"/>
              <a:t>Threshol</a:t>
            </a:r>
            <a:r>
              <a:rPr dirty="0" sz="9000" spc="610"/>
              <a:t>d</a:t>
            </a:r>
            <a:endParaRPr sz="9000"/>
          </a:p>
        </p:txBody>
      </p:sp>
      <p:sp>
        <p:nvSpPr>
          <p:cNvPr id="4" name="object 4" descr=""/>
          <p:cNvSpPr txBox="1"/>
          <p:nvPr/>
        </p:nvSpPr>
        <p:spPr>
          <a:xfrm>
            <a:off x="2914899" y="2539172"/>
            <a:ext cx="14573250" cy="38481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62865">
              <a:lnSpc>
                <a:spcPct val="100000"/>
              </a:lnSpc>
              <a:spcBef>
                <a:spcPts val="125"/>
              </a:spcBef>
            </a:pPr>
            <a:r>
              <a:rPr dirty="0" sz="5450">
                <a:latin typeface="Trebuchet MS"/>
                <a:cs typeface="Trebuchet MS"/>
              </a:rPr>
              <a:t>Formula</a:t>
            </a:r>
            <a:r>
              <a:rPr dirty="0" sz="5450" spc="-260">
                <a:latin typeface="Trebuchet MS"/>
                <a:cs typeface="Trebuchet MS"/>
              </a:rPr>
              <a:t> </a:t>
            </a:r>
            <a:r>
              <a:rPr dirty="0" sz="5450" spc="130">
                <a:latin typeface="Trebuchet MS"/>
                <a:cs typeface="Trebuchet MS"/>
              </a:rPr>
              <a:t>used</a:t>
            </a:r>
            <a:r>
              <a:rPr dirty="0" sz="5450" spc="-260">
                <a:latin typeface="Trebuchet MS"/>
                <a:cs typeface="Trebuchet MS"/>
              </a:rPr>
              <a:t> </a:t>
            </a:r>
            <a:r>
              <a:rPr dirty="0" sz="5450" spc="-45">
                <a:latin typeface="Trebuchet MS"/>
                <a:cs typeface="Trebuchet MS"/>
              </a:rPr>
              <a:t>to</a:t>
            </a:r>
            <a:r>
              <a:rPr dirty="0" sz="5450" spc="-260">
                <a:latin typeface="Trebuchet MS"/>
                <a:cs typeface="Trebuchet MS"/>
              </a:rPr>
              <a:t> </a:t>
            </a:r>
            <a:r>
              <a:rPr dirty="0" sz="5450">
                <a:latin typeface="Trebuchet MS"/>
                <a:cs typeface="Trebuchet MS"/>
              </a:rPr>
              <a:t>establish</a:t>
            </a:r>
            <a:r>
              <a:rPr dirty="0" sz="5450" spc="-260">
                <a:latin typeface="Trebuchet MS"/>
                <a:cs typeface="Trebuchet MS"/>
              </a:rPr>
              <a:t> </a:t>
            </a:r>
            <a:r>
              <a:rPr dirty="0" sz="5450" spc="-125">
                <a:latin typeface="Trebuchet MS"/>
                <a:cs typeface="Trebuchet MS"/>
              </a:rPr>
              <a:t>election</a:t>
            </a:r>
            <a:r>
              <a:rPr dirty="0" sz="5450" spc="-260">
                <a:latin typeface="Trebuchet MS"/>
                <a:cs typeface="Trebuchet MS"/>
              </a:rPr>
              <a:t> </a:t>
            </a:r>
            <a:r>
              <a:rPr dirty="0" sz="5450" spc="-10">
                <a:latin typeface="Trebuchet MS"/>
                <a:cs typeface="Trebuchet MS"/>
              </a:rPr>
              <a:t>threshold:*</a:t>
            </a:r>
            <a:endParaRPr sz="5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200">
              <a:latin typeface="Trebuchet MS"/>
              <a:cs typeface="Trebuchet MS"/>
            </a:endParaRPr>
          </a:p>
          <a:p>
            <a:pPr marL="63500" marR="55880">
              <a:lnSpc>
                <a:spcPct val="116300"/>
              </a:lnSpc>
              <a:tabLst>
                <a:tab pos="9869170" algn="l"/>
              </a:tabLst>
            </a:pPr>
            <a:r>
              <a:rPr dirty="0" u="heavy" sz="5000" spc="9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Number</a:t>
            </a:r>
            <a:r>
              <a:rPr dirty="0" u="heavy" sz="5000" spc="-26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50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</a:t>
            </a:r>
            <a:r>
              <a:rPr dirty="0" u="heavy" sz="5000" spc="-26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5000" spc="-2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ballots</a:t>
            </a:r>
            <a:r>
              <a:rPr dirty="0" u="heavy" sz="5000" spc="-26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50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cast</a:t>
            </a:r>
            <a:r>
              <a:rPr dirty="0" u="heavy" sz="5000" spc="-26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5000" spc="-6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for</a:t>
            </a:r>
            <a:r>
              <a:rPr dirty="0" u="heavy" sz="5000" spc="-26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5000" spc="-1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office</a:t>
            </a:r>
            <a:r>
              <a:rPr dirty="0" u="heavy" sz="50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	</a:t>
            </a:r>
            <a:r>
              <a:rPr dirty="0" sz="5000" spc="-350">
                <a:latin typeface="Trebuchet MS"/>
                <a:cs typeface="Trebuchet MS"/>
              </a:rPr>
              <a:t> </a:t>
            </a:r>
            <a:r>
              <a:rPr dirty="0" baseline="-37777" sz="7500" spc="585">
                <a:latin typeface="Trebuchet MS"/>
                <a:cs typeface="Trebuchet MS"/>
              </a:rPr>
              <a:t>+</a:t>
            </a:r>
            <a:r>
              <a:rPr dirty="0" baseline="-37777" sz="7500" spc="-187">
                <a:latin typeface="Trebuchet MS"/>
                <a:cs typeface="Trebuchet MS"/>
              </a:rPr>
              <a:t> </a:t>
            </a:r>
            <a:r>
              <a:rPr dirty="0" baseline="-37777" sz="7500" spc="585">
                <a:latin typeface="Trebuchet MS"/>
                <a:cs typeface="Trebuchet MS"/>
              </a:rPr>
              <a:t>1</a:t>
            </a:r>
            <a:r>
              <a:rPr dirty="0" baseline="-37777" sz="7500" spc="-187">
                <a:latin typeface="Trebuchet MS"/>
                <a:cs typeface="Trebuchet MS"/>
              </a:rPr>
              <a:t> </a:t>
            </a:r>
            <a:r>
              <a:rPr dirty="0" baseline="-37777" sz="7500" spc="585">
                <a:latin typeface="Trebuchet MS"/>
                <a:cs typeface="Trebuchet MS"/>
              </a:rPr>
              <a:t>=</a:t>
            </a:r>
            <a:r>
              <a:rPr dirty="0" baseline="-37777" sz="7500" spc="-187">
                <a:latin typeface="Trebuchet MS"/>
                <a:cs typeface="Trebuchet MS"/>
              </a:rPr>
              <a:t> </a:t>
            </a:r>
            <a:r>
              <a:rPr dirty="0" baseline="-37777" sz="7500">
                <a:latin typeface="Trebuchet MS"/>
                <a:cs typeface="Trebuchet MS"/>
              </a:rPr>
              <a:t>Threshold </a:t>
            </a:r>
            <a:r>
              <a:rPr dirty="0" sz="5000" spc="95">
                <a:latin typeface="Trebuchet MS"/>
                <a:cs typeface="Trebuchet MS"/>
              </a:rPr>
              <a:t>Number</a:t>
            </a:r>
            <a:r>
              <a:rPr dirty="0" sz="5000" spc="-260">
                <a:latin typeface="Trebuchet MS"/>
                <a:cs typeface="Trebuchet MS"/>
              </a:rPr>
              <a:t> </a:t>
            </a:r>
            <a:r>
              <a:rPr dirty="0" sz="5000">
                <a:latin typeface="Trebuchet MS"/>
                <a:cs typeface="Trebuchet MS"/>
              </a:rPr>
              <a:t>of</a:t>
            </a:r>
            <a:r>
              <a:rPr dirty="0" sz="5000" spc="-229">
                <a:latin typeface="Trebuchet MS"/>
                <a:cs typeface="Trebuchet MS"/>
              </a:rPr>
              <a:t> </a:t>
            </a:r>
            <a:r>
              <a:rPr dirty="0" sz="5000" spc="80">
                <a:latin typeface="Trebuchet MS"/>
                <a:cs typeface="Trebuchet MS"/>
              </a:rPr>
              <a:t>seats</a:t>
            </a:r>
            <a:r>
              <a:rPr dirty="0" sz="5000" spc="-235">
                <a:latin typeface="Trebuchet MS"/>
                <a:cs typeface="Trebuchet MS"/>
              </a:rPr>
              <a:t> </a:t>
            </a:r>
            <a:r>
              <a:rPr dirty="0" sz="5000" spc="-10">
                <a:latin typeface="Trebuchet MS"/>
                <a:cs typeface="Trebuchet MS"/>
              </a:rPr>
              <a:t>to</a:t>
            </a:r>
            <a:r>
              <a:rPr dirty="0" sz="5000" spc="-229">
                <a:latin typeface="Trebuchet MS"/>
                <a:cs typeface="Trebuchet MS"/>
              </a:rPr>
              <a:t> </a:t>
            </a:r>
            <a:r>
              <a:rPr dirty="0" sz="5000">
                <a:latin typeface="Trebuchet MS"/>
                <a:cs typeface="Trebuchet MS"/>
              </a:rPr>
              <a:t>be</a:t>
            </a:r>
            <a:r>
              <a:rPr dirty="0" sz="5000" spc="-235">
                <a:latin typeface="Trebuchet MS"/>
                <a:cs typeface="Trebuchet MS"/>
              </a:rPr>
              <a:t> </a:t>
            </a:r>
            <a:r>
              <a:rPr dirty="0" sz="5000" spc="-180">
                <a:latin typeface="Trebuchet MS"/>
                <a:cs typeface="Trebuchet MS"/>
              </a:rPr>
              <a:t>filled</a:t>
            </a:r>
            <a:r>
              <a:rPr dirty="0" sz="5000" spc="-210">
                <a:latin typeface="Trebuchet MS"/>
                <a:cs typeface="Trebuchet MS"/>
              </a:rPr>
              <a:t> </a:t>
            </a:r>
            <a:r>
              <a:rPr dirty="0" sz="5000" spc="390">
                <a:latin typeface="Trebuchet MS"/>
                <a:cs typeface="Trebuchet MS"/>
              </a:rPr>
              <a:t>+</a:t>
            </a:r>
            <a:r>
              <a:rPr dirty="0" sz="5000" spc="-235">
                <a:latin typeface="Trebuchet MS"/>
                <a:cs typeface="Trebuchet MS"/>
              </a:rPr>
              <a:t> </a:t>
            </a:r>
            <a:r>
              <a:rPr dirty="0" sz="5000" spc="340">
                <a:latin typeface="Trebuchet MS"/>
                <a:cs typeface="Trebuchet MS"/>
              </a:rPr>
              <a:t>1</a:t>
            </a:r>
            <a:endParaRPr sz="5000">
              <a:latin typeface="Trebuchet MS"/>
              <a:cs typeface="Trebuchet MS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941914" y="9066556"/>
            <a:ext cx="6979284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254">
                <a:latin typeface="Trebuchet MS"/>
                <a:cs typeface="Trebuchet MS"/>
              </a:rPr>
              <a:t>*</a:t>
            </a:r>
            <a:r>
              <a:rPr dirty="0" sz="3200" spc="-150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In</a:t>
            </a:r>
            <a:r>
              <a:rPr dirty="0" sz="3200" spc="-145">
                <a:latin typeface="Trebuchet MS"/>
                <a:cs typeface="Trebuchet MS"/>
              </a:rPr>
              <a:t> </a:t>
            </a:r>
            <a:r>
              <a:rPr dirty="0" sz="3200" spc="-25">
                <a:latin typeface="Trebuchet MS"/>
                <a:cs typeface="Trebuchet MS"/>
              </a:rPr>
              <a:t>accordance</a:t>
            </a:r>
            <a:r>
              <a:rPr dirty="0" sz="3200" spc="-145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with</a:t>
            </a:r>
            <a:r>
              <a:rPr dirty="0" sz="3200" spc="-145">
                <a:latin typeface="Trebuchet MS"/>
                <a:cs typeface="Trebuchet MS"/>
              </a:rPr>
              <a:t> </a:t>
            </a:r>
            <a:r>
              <a:rPr dirty="0" sz="3200" spc="260">
                <a:latin typeface="Trebuchet MS"/>
                <a:cs typeface="Trebuchet MS"/>
              </a:rPr>
              <a:t>1VAC20-</a:t>
            </a:r>
            <a:r>
              <a:rPr dirty="0" sz="3200" spc="215">
                <a:latin typeface="Trebuchet MS"/>
                <a:cs typeface="Trebuchet MS"/>
              </a:rPr>
              <a:t>100-</a:t>
            </a:r>
            <a:r>
              <a:rPr dirty="0" sz="3200" spc="204">
                <a:latin typeface="Trebuchet MS"/>
                <a:cs typeface="Trebuchet MS"/>
              </a:rPr>
              <a:t>10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5672" y="489645"/>
            <a:ext cx="9444990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88050" algn="l"/>
              </a:tabLst>
            </a:pPr>
            <a:r>
              <a:rPr dirty="0" sz="9000" spc="1240"/>
              <a:t>Countin</a:t>
            </a:r>
            <a:r>
              <a:rPr dirty="0" sz="9000" spc="705"/>
              <a:t>g</a:t>
            </a:r>
            <a:r>
              <a:rPr dirty="0" sz="9000"/>
              <a:t>	</a:t>
            </a:r>
            <a:r>
              <a:rPr dirty="0" sz="9000" spc="1210"/>
              <a:t>Vote</a:t>
            </a:r>
            <a:r>
              <a:rPr dirty="0" sz="9000" spc="675"/>
              <a:t>s</a:t>
            </a:r>
            <a:endParaRPr sz="90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47557" rIns="0" bIns="0" rtlCol="0" vert="horz">
            <a:spAutoFit/>
          </a:bodyPr>
          <a:lstStyle/>
          <a:p>
            <a:pPr marL="2178050" marR="200660">
              <a:lnSpc>
                <a:spcPts val="4730"/>
              </a:lnSpc>
              <a:spcBef>
                <a:spcPts val="365"/>
              </a:spcBef>
            </a:pPr>
            <a:r>
              <a:rPr dirty="0" sz="4050" spc="60" b="0">
                <a:latin typeface="Trebuchet MS"/>
                <a:cs typeface="Trebuchet MS"/>
              </a:rPr>
              <a:t>Once</a:t>
            </a:r>
            <a:r>
              <a:rPr dirty="0" sz="4050" spc="-180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establishing</a:t>
            </a:r>
            <a:r>
              <a:rPr dirty="0" sz="4050" spc="-180" b="0">
                <a:latin typeface="Trebuchet MS"/>
                <a:cs typeface="Trebuchet MS"/>
              </a:rPr>
              <a:t> </a:t>
            </a:r>
            <a:r>
              <a:rPr dirty="0" sz="4050" spc="-65" b="0">
                <a:latin typeface="Trebuchet MS"/>
                <a:cs typeface="Trebuchet MS"/>
              </a:rPr>
              <a:t>the</a:t>
            </a:r>
            <a:r>
              <a:rPr dirty="0" sz="4050" spc="-180" b="0">
                <a:latin typeface="Trebuchet MS"/>
                <a:cs typeface="Trebuchet MS"/>
              </a:rPr>
              <a:t> </a:t>
            </a:r>
            <a:r>
              <a:rPr dirty="0" sz="4050" spc="-110" b="0">
                <a:latin typeface="Trebuchet MS"/>
                <a:cs typeface="Trebuchet MS"/>
              </a:rPr>
              <a:t>election</a:t>
            </a:r>
            <a:r>
              <a:rPr dirty="0" sz="4050" spc="-180" b="0">
                <a:latin typeface="Trebuchet MS"/>
                <a:cs typeface="Trebuchet MS"/>
              </a:rPr>
              <a:t> </a:t>
            </a:r>
            <a:r>
              <a:rPr dirty="0" sz="4050" spc="-70" b="0">
                <a:latin typeface="Trebuchet MS"/>
                <a:cs typeface="Trebuchet MS"/>
              </a:rPr>
              <a:t>threshold,</a:t>
            </a:r>
            <a:r>
              <a:rPr dirty="0" sz="4050" spc="-175" b="0">
                <a:latin typeface="Trebuchet MS"/>
                <a:cs typeface="Trebuchet MS"/>
              </a:rPr>
              <a:t> </a:t>
            </a:r>
            <a:r>
              <a:rPr dirty="0" sz="4050" spc="-185" b="0">
                <a:latin typeface="Trebuchet MS"/>
                <a:cs typeface="Trebuchet MS"/>
              </a:rPr>
              <a:t>all</a:t>
            </a:r>
            <a:r>
              <a:rPr dirty="0" sz="4050" spc="-180" b="0">
                <a:latin typeface="Trebuchet MS"/>
                <a:cs typeface="Trebuchet MS"/>
              </a:rPr>
              <a:t> </a:t>
            </a:r>
            <a:r>
              <a:rPr dirty="0" sz="4050" spc="110" b="0">
                <a:latin typeface="Trebuchet MS"/>
                <a:cs typeface="Trebuchet MS"/>
              </a:rPr>
              <a:t>1st</a:t>
            </a:r>
            <a:r>
              <a:rPr dirty="0" sz="4050" spc="-180" b="0">
                <a:latin typeface="Trebuchet MS"/>
                <a:cs typeface="Trebuchet MS"/>
              </a:rPr>
              <a:t> </a:t>
            </a:r>
            <a:r>
              <a:rPr dirty="0" sz="4050" spc="-45" b="0">
                <a:latin typeface="Trebuchet MS"/>
                <a:cs typeface="Trebuchet MS"/>
              </a:rPr>
              <a:t>choice</a:t>
            </a:r>
            <a:r>
              <a:rPr dirty="0" sz="4050" spc="-180" b="0">
                <a:latin typeface="Trebuchet MS"/>
                <a:cs typeface="Trebuchet MS"/>
              </a:rPr>
              <a:t> </a:t>
            </a:r>
            <a:r>
              <a:rPr dirty="0" sz="4050" spc="-20" b="0">
                <a:latin typeface="Trebuchet MS"/>
                <a:cs typeface="Trebuchet MS"/>
              </a:rPr>
              <a:t>votes </a:t>
            </a:r>
            <a:r>
              <a:rPr dirty="0" sz="4050" spc="-75" b="0">
                <a:latin typeface="Trebuchet MS"/>
                <a:cs typeface="Trebuchet MS"/>
              </a:rPr>
              <a:t>are</a:t>
            </a:r>
            <a:r>
              <a:rPr dirty="0" sz="4050" spc="-215" b="0">
                <a:latin typeface="Trebuchet MS"/>
                <a:cs typeface="Trebuchet MS"/>
              </a:rPr>
              <a:t> </a:t>
            </a:r>
            <a:r>
              <a:rPr dirty="0" sz="4050" spc="-10" b="0">
                <a:latin typeface="Trebuchet MS"/>
                <a:cs typeface="Trebuchet MS"/>
              </a:rPr>
              <a:t>counted.</a:t>
            </a:r>
            <a:endParaRPr sz="4050">
              <a:latin typeface="Trebuchet MS"/>
              <a:cs typeface="Trebuchet MS"/>
            </a:endParaRPr>
          </a:p>
          <a:p>
            <a:pPr marL="2178050" marR="5080">
              <a:lnSpc>
                <a:spcPts val="4730"/>
              </a:lnSpc>
              <a:spcBef>
                <a:spcPts val="4715"/>
              </a:spcBef>
            </a:pPr>
            <a:r>
              <a:rPr dirty="0" sz="4050" spc="-145" b="0">
                <a:latin typeface="Trebuchet MS"/>
                <a:cs typeface="Trebuchet MS"/>
              </a:rPr>
              <a:t>If</a:t>
            </a:r>
            <a:r>
              <a:rPr dirty="0" sz="4050" spc="-180" b="0">
                <a:latin typeface="Trebuchet MS"/>
                <a:cs typeface="Trebuchet MS"/>
              </a:rPr>
              <a:t> </a:t>
            </a:r>
            <a:r>
              <a:rPr dirty="0" sz="4050" spc="70" b="0">
                <a:latin typeface="Trebuchet MS"/>
                <a:cs typeface="Trebuchet MS"/>
              </a:rPr>
              <a:t>no</a:t>
            </a:r>
            <a:r>
              <a:rPr dirty="0" sz="4050" spc="-240" b="0">
                <a:latin typeface="Trebuchet MS"/>
                <a:cs typeface="Trebuchet MS"/>
              </a:rPr>
              <a:t> </a:t>
            </a:r>
            <a:r>
              <a:rPr dirty="0" sz="4050" spc="-40" b="0">
                <a:latin typeface="Trebuchet MS"/>
                <a:cs typeface="Trebuchet MS"/>
              </a:rPr>
              <a:t>candidate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reaches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spc="-65" b="0">
                <a:latin typeface="Trebuchet MS"/>
                <a:cs typeface="Trebuchet MS"/>
              </a:rPr>
              <a:t>the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spc="-10" b="0">
                <a:latin typeface="Trebuchet MS"/>
                <a:cs typeface="Trebuchet MS"/>
              </a:rPr>
              <a:t>threshold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of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votes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needed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spc="-60" b="0">
                <a:latin typeface="Trebuchet MS"/>
                <a:cs typeface="Trebuchet MS"/>
              </a:rPr>
              <a:t>to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spc="-20" b="0">
                <a:latin typeface="Trebuchet MS"/>
                <a:cs typeface="Trebuchet MS"/>
              </a:rPr>
              <a:t>win, </a:t>
            </a:r>
            <a:r>
              <a:rPr dirty="0" sz="4050" spc="-65" b="0">
                <a:latin typeface="Trebuchet MS"/>
                <a:cs typeface="Trebuchet MS"/>
              </a:rPr>
              <a:t>the</a:t>
            </a:r>
            <a:r>
              <a:rPr dirty="0" sz="4050" spc="-195" b="0">
                <a:latin typeface="Trebuchet MS"/>
                <a:cs typeface="Trebuchet MS"/>
              </a:rPr>
              <a:t> </a:t>
            </a:r>
            <a:r>
              <a:rPr dirty="0" sz="4050" spc="-40" b="0">
                <a:latin typeface="Trebuchet MS"/>
                <a:cs typeface="Trebuchet MS"/>
              </a:rPr>
              <a:t>candidate</a:t>
            </a:r>
            <a:r>
              <a:rPr dirty="0" sz="4050" spc="-195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with</a:t>
            </a:r>
            <a:r>
              <a:rPr dirty="0" sz="4050" spc="-195" b="0">
                <a:latin typeface="Trebuchet MS"/>
                <a:cs typeface="Trebuchet MS"/>
              </a:rPr>
              <a:t> </a:t>
            </a:r>
            <a:r>
              <a:rPr dirty="0" sz="4050" spc="-65" b="0">
                <a:latin typeface="Trebuchet MS"/>
                <a:cs typeface="Trebuchet MS"/>
              </a:rPr>
              <a:t>the</a:t>
            </a:r>
            <a:r>
              <a:rPr dirty="0" sz="4050" spc="-195" b="0">
                <a:latin typeface="Trebuchet MS"/>
                <a:cs typeface="Trebuchet MS"/>
              </a:rPr>
              <a:t> </a:t>
            </a:r>
            <a:r>
              <a:rPr dirty="0" sz="4050" spc="-55" b="0">
                <a:latin typeface="Trebuchet MS"/>
                <a:cs typeface="Trebuchet MS"/>
              </a:rPr>
              <a:t>least</a:t>
            </a:r>
            <a:r>
              <a:rPr dirty="0" sz="4050" spc="-195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amount</a:t>
            </a:r>
            <a:r>
              <a:rPr dirty="0" sz="4050" spc="-190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of</a:t>
            </a:r>
            <a:r>
              <a:rPr dirty="0" sz="4050" spc="-195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votes</a:t>
            </a:r>
            <a:r>
              <a:rPr dirty="0" sz="4050" spc="-195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is</a:t>
            </a:r>
            <a:r>
              <a:rPr dirty="0" sz="4050" spc="-195" b="0">
                <a:latin typeface="Trebuchet MS"/>
                <a:cs typeface="Trebuchet MS"/>
              </a:rPr>
              <a:t> </a:t>
            </a:r>
            <a:r>
              <a:rPr dirty="0" sz="4050" spc="-10" b="0">
                <a:latin typeface="Trebuchet MS"/>
                <a:cs typeface="Trebuchet MS"/>
              </a:rPr>
              <a:t>eliminated.</a:t>
            </a:r>
            <a:endParaRPr sz="4050">
              <a:latin typeface="Trebuchet MS"/>
              <a:cs typeface="Trebuchet MS"/>
            </a:endParaRPr>
          </a:p>
          <a:p>
            <a:pPr marL="2178050" marR="374015">
              <a:lnSpc>
                <a:spcPts val="4730"/>
              </a:lnSpc>
              <a:spcBef>
                <a:spcPts val="4715"/>
              </a:spcBef>
            </a:pPr>
            <a:r>
              <a:rPr dirty="0" sz="4050" spc="80" b="0">
                <a:latin typeface="Trebuchet MS"/>
                <a:cs typeface="Trebuchet MS"/>
              </a:rPr>
              <a:t>Votes</a:t>
            </a:r>
            <a:r>
              <a:rPr dirty="0" sz="4050" spc="-220" b="0">
                <a:latin typeface="Trebuchet MS"/>
                <a:cs typeface="Trebuchet MS"/>
              </a:rPr>
              <a:t> </a:t>
            </a:r>
            <a:r>
              <a:rPr dirty="0" sz="4050" spc="-40" b="0">
                <a:latin typeface="Trebuchet MS"/>
                <a:cs typeface="Trebuchet MS"/>
              </a:rPr>
              <a:t>from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spc="-65" b="0">
                <a:latin typeface="Trebuchet MS"/>
                <a:cs typeface="Trebuchet MS"/>
              </a:rPr>
              <a:t>the</a:t>
            </a:r>
            <a:r>
              <a:rPr dirty="0" sz="4050" spc="-215" b="0">
                <a:latin typeface="Trebuchet MS"/>
                <a:cs typeface="Trebuchet MS"/>
              </a:rPr>
              <a:t> </a:t>
            </a:r>
            <a:r>
              <a:rPr dirty="0" sz="4050" spc="-95" b="0">
                <a:latin typeface="Trebuchet MS"/>
                <a:cs typeface="Trebuchet MS"/>
              </a:rPr>
              <a:t>eliminated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spc="-40" b="0">
                <a:latin typeface="Trebuchet MS"/>
                <a:cs typeface="Trebuchet MS"/>
              </a:rPr>
              <a:t>candidate</a:t>
            </a:r>
            <a:r>
              <a:rPr dirty="0" sz="4050" spc="-215" b="0">
                <a:latin typeface="Trebuchet MS"/>
                <a:cs typeface="Trebuchet MS"/>
              </a:rPr>
              <a:t> </a:t>
            </a:r>
            <a:r>
              <a:rPr dirty="0" sz="4050" spc="-75" b="0">
                <a:latin typeface="Trebuchet MS"/>
                <a:cs typeface="Trebuchet MS"/>
              </a:rPr>
              <a:t>are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spc="-20" b="0">
                <a:latin typeface="Trebuchet MS"/>
                <a:cs typeface="Trebuchet MS"/>
              </a:rPr>
              <a:t>then</a:t>
            </a:r>
            <a:r>
              <a:rPr dirty="0" sz="4050" spc="-215" b="0">
                <a:latin typeface="Trebuchet MS"/>
                <a:cs typeface="Trebuchet MS"/>
              </a:rPr>
              <a:t> </a:t>
            </a:r>
            <a:r>
              <a:rPr dirty="0" sz="4050" spc="-55" b="0">
                <a:latin typeface="Trebuchet MS"/>
                <a:cs typeface="Trebuchet MS"/>
              </a:rPr>
              <a:t>transferred</a:t>
            </a:r>
            <a:r>
              <a:rPr dirty="0" sz="4050" spc="-215" b="0">
                <a:latin typeface="Trebuchet MS"/>
                <a:cs typeface="Trebuchet MS"/>
              </a:rPr>
              <a:t> </a:t>
            </a:r>
            <a:r>
              <a:rPr dirty="0" sz="4050" spc="-25" b="0">
                <a:latin typeface="Trebuchet MS"/>
                <a:cs typeface="Trebuchet MS"/>
              </a:rPr>
              <a:t>to </a:t>
            </a:r>
            <a:r>
              <a:rPr dirty="0" sz="4050" spc="-65" b="0">
                <a:latin typeface="Trebuchet MS"/>
                <a:cs typeface="Trebuchet MS"/>
              </a:rPr>
              <a:t>the</a:t>
            </a:r>
            <a:r>
              <a:rPr dirty="0" sz="4050" spc="-200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next-ranked</a:t>
            </a:r>
            <a:r>
              <a:rPr dirty="0" sz="4050" spc="-195" b="0">
                <a:latin typeface="Trebuchet MS"/>
                <a:cs typeface="Trebuchet MS"/>
              </a:rPr>
              <a:t> </a:t>
            </a:r>
            <a:r>
              <a:rPr dirty="0" sz="4050" spc="-40" b="0">
                <a:latin typeface="Trebuchet MS"/>
                <a:cs typeface="Trebuchet MS"/>
              </a:rPr>
              <a:t>candidate</a:t>
            </a:r>
            <a:r>
              <a:rPr dirty="0" sz="4050" spc="-195" b="0">
                <a:latin typeface="Trebuchet MS"/>
                <a:cs typeface="Trebuchet MS"/>
              </a:rPr>
              <a:t> </a:t>
            </a:r>
            <a:r>
              <a:rPr dirty="0" sz="4050" spc="70" b="0">
                <a:latin typeface="Trebuchet MS"/>
                <a:cs typeface="Trebuchet MS"/>
              </a:rPr>
              <a:t>on</a:t>
            </a:r>
            <a:r>
              <a:rPr dirty="0" sz="4050" spc="-200" b="0">
                <a:latin typeface="Trebuchet MS"/>
                <a:cs typeface="Trebuchet MS"/>
              </a:rPr>
              <a:t> </a:t>
            </a:r>
            <a:r>
              <a:rPr dirty="0" sz="4050" b="0">
                <a:latin typeface="Trebuchet MS"/>
                <a:cs typeface="Trebuchet MS"/>
              </a:rPr>
              <a:t>those</a:t>
            </a:r>
            <a:r>
              <a:rPr dirty="0" sz="4050" spc="-195" b="0">
                <a:latin typeface="Trebuchet MS"/>
                <a:cs typeface="Trebuchet MS"/>
              </a:rPr>
              <a:t> </a:t>
            </a:r>
            <a:r>
              <a:rPr dirty="0" sz="4050" spc="-10" b="0">
                <a:latin typeface="Trebuchet MS"/>
                <a:cs typeface="Trebuchet MS"/>
              </a:rPr>
              <a:t>ballots.</a:t>
            </a:r>
            <a:endParaRPr sz="4050">
              <a:latin typeface="Trebuchet MS"/>
              <a:cs typeface="Trebuchet MS"/>
            </a:endParaRPr>
          </a:p>
          <a:p>
            <a:pPr marL="2178050">
              <a:lnSpc>
                <a:spcPct val="100000"/>
              </a:lnSpc>
              <a:spcBef>
                <a:spcPts val="4450"/>
              </a:spcBef>
            </a:pPr>
            <a:r>
              <a:rPr dirty="0" sz="4050" spc="80" b="0">
                <a:latin typeface="Trebuchet MS"/>
                <a:cs typeface="Trebuchet MS"/>
              </a:rPr>
              <a:t>Votes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spc="-75" b="0">
                <a:latin typeface="Trebuchet MS"/>
                <a:cs typeface="Trebuchet MS"/>
              </a:rPr>
              <a:t>are</a:t>
            </a:r>
            <a:r>
              <a:rPr dirty="0" sz="4050" spc="-204" b="0">
                <a:latin typeface="Trebuchet MS"/>
                <a:cs typeface="Trebuchet MS"/>
              </a:rPr>
              <a:t> </a:t>
            </a:r>
            <a:r>
              <a:rPr dirty="0" sz="4050" spc="-20" b="0">
                <a:latin typeface="Trebuchet MS"/>
                <a:cs typeface="Trebuchet MS"/>
              </a:rPr>
              <a:t>then</a:t>
            </a:r>
            <a:r>
              <a:rPr dirty="0" sz="4050" spc="-210" b="0">
                <a:latin typeface="Trebuchet MS"/>
                <a:cs typeface="Trebuchet MS"/>
              </a:rPr>
              <a:t> </a:t>
            </a:r>
            <a:r>
              <a:rPr dirty="0" sz="4050" spc="-20" b="0">
                <a:latin typeface="Trebuchet MS"/>
                <a:cs typeface="Trebuchet MS"/>
              </a:rPr>
              <a:t>re-</a:t>
            </a:r>
            <a:r>
              <a:rPr dirty="0" sz="4050" spc="-55" b="0">
                <a:latin typeface="Trebuchet MS"/>
                <a:cs typeface="Trebuchet MS"/>
              </a:rPr>
              <a:t>tallied.</a:t>
            </a:r>
            <a:endParaRPr sz="40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7259300" cy="10287000"/>
            <a:chOff x="0" y="0"/>
            <a:chExt cx="17259300" cy="10287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17403" y="4309162"/>
              <a:ext cx="191655" cy="191655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17403" y="6644964"/>
              <a:ext cx="191655" cy="19165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65672" y="492560"/>
            <a:ext cx="9542145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5460" algn="l"/>
              </a:tabLst>
            </a:pPr>
            <a:r>
              <a:rPr dirty="0" sz="9000" spc="1820"/>
              <a:t>RC</a:t>
            </a:r>
            <a:r>
              <a:rPr dirty="0" sz="9000" spc="1285"/>
              <a:t>V</a:t>
            </a:r>
            <a:r>
              <a:rPr dirty="0" sz="9000"/>
              <a:t>	</a:t>
            </a:r>
            <a:r>
              <a:rPr dirty="0" sz="9000" spc="1095"/>
              <a:t>Tabulatio</a:t>
            </a:r>
            <a:r>
              <a:rPr dirty="0" sz="9000" spc="560"/>
              <a:t>n</a:t>
            </a:r>
            <a:endParaRPr sz="9000"/>
          </a:p>
        </p:txBody>
      </p:sp>
      <p:sp>
        <p:nvSpPr>
          <p:cNvPr id="6" name="object 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42470" rIns="0" bIns="0" rtlCol="0" vert="horz">
            <a:spAutoFit/>
          </a:bodyPr>
          <a:lstStyle/>
          <a:p>
            <a:pPr marL="2178050">
              <a:lnSpc>
                <a:spcPct val="100000"/>
              </a:lnSpc>
              <a:spcBef>
                <a:spcPts val="125"/>
              </a:spcBef>
            </a:pPr>
            <a:r>
              <a:rPr dirty="0" sz="5600" spc="210" b="0">
                <a:latin typeface="Calibri"/>
                <a:cs typeface="Calibri"/>
              </a:rPr>
              <a:t>Tabulation</a:t>
            </a:r>
            <a:r>
              <a:rPr dirty="0" sz="5600" spc="190" b="0">
                <a:latin typeface="Calibri"/>
                <a:cs typeface="Calibri"/>
              </a:rPr>
              <a:t> </a:t>
            </a:r>
            <a:r>
              <a:rPr dirty="0" sz="5600" spc="275" b="0">
                <a:latin typeface="Calibri"/>
                <a:cs typeface="Calibri"/>
              </a:rPr>
              <a:t>process</a:t>
            </a:r>
            <a:r>
              <a:rPr dirty="0" sz="5600" spc="195" b="0">
                <a:latin typeface="Calibri"/>
                <a:cs typeface="Calibri"/>
              </a:rPr>
              <a:t> </a:t>
            </a:r>
            <a:r>
              <a:rPr dirty="0" sz="5600" spc="254" b="0">
                <a:latin typeface="Calibri"/>
                <a:cs typeface="Calibri"/>
              </a:rPr>
              <a:t>is</a:t>
            </a:r>
            <a:r>
              <a:rPr dirty="0" sz="5600" spc="195" b="0">
                <a:latin typeface="Calibri"/>
                <a:cs typeface="Calibri"/>
              </a:rPr>
              <a:t> </a:t>
            </a:r>
            <a:r>
              <a:rPr dirty="0" sz="5600" spc="180" b="0">
                <a:latin typeface="Calibri"/>
                <a:cs typeface="Calibri"/>
              </a:rPr>
              <a:t>repeated</a:t>
            </a:r>
            <a:r>
              <a:rPr dirty="0" sz="5600" spc="195" b="0">
                <a:latin typeface="Calibri"/>
                <a:cs typeface="Calibri"/>
              </a:rPr>
              <a:t> </a:t>
            </a:r>
            <a:r>
              <a:rPr dirty="0" sz="5600" spc="-10" b="0">
                <a:latin typeface="Calibri"/>
                <a:cs typeface="Calibri"/>
              </a:rPr>
              <a:t>until:</a:t>
            </a:r>
            <a:endParaRPr sz="5600">
              <a:latin typeface="Calibri"/>
              <a:cs typeface="Calibri"/>
            </a:endParaRPr>
          </a:p>
          <a:p>
            <a:pPr marL="3178175" marR="344170">
              <a:lnSpc>
                <a:spcPct val="111100"/>
              </a:lnSpc>
              <a:spcBef>
                <a:spcPts val="4435"/>
              </a:spcBef>
            </a:pPr>
            <a:r>
              <a:rPr dirty="0" sz="4600" spc="275" b="0">
                <a:latin typeface="Calibri"/>
                <a:cs typeface="Calibri"/>
              </a:rPr>
              <a:t>The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125" b="0">
                <a:latin typeface="Calibri"/>
                <a:cs typeface="Calibri"/>
              </a:rPr>
              <a:t>required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170" b="0">
                <a:latin typeface="Calibri"/>
                <a:cs typeface="Calibri"/>
              </a:rPr>
              <a:t>number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125" b="0">
                <a:latin typeface="Calibri"/>
                <a:cs typeface="Calibri"/>
              </a:rPr>
              <a:t>of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200" b="0">
                <a:latin typeface="Calibri"/>
                <a:cs typeface="Calibri"/>
              </a:rPr>
              <a:t>candidates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85" b="0">
                <a:latin typeface="Calibri"/>
                <a:cs typeface="Calibri"/>
              </a:rPr>
              <a:t>to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195" b="0">
                <a:latin typeface="Calibri"/>
                <a:cs typeface="Calibri"/>
              </a:rPr>
              <a:t>be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125" b="0">
                <a:latin typeface="Calibri"/>
                <a:cs typeface="Calibri"/>
              </a:rPr>
              <a:t>elected </a:t>
            </a:r>
            <a:r>
              <a:rPr dirty="0" sz="4600" spc="170" b="0">
                <a:latin typeface="Calibri"/>
                <a:cs typeface="Calibri"/>
              </a:rPr>
              <a:t>reach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114" b="0">
                <a:latin typeface="Calibri"/>
                <a:cs typeface="Calibri"/>
              </a:rPr>
              <a:t>the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150" b="0">
                <a:latin typeface="Calibri"/>
                <a:cs typeface="Calibri"/>
              </a:rPr>
              <a:t>threshold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85" b="0">
                <a:latin typeface="Calibri"/>
                <a:cs typeface="Calibri"/>
              </a:rPr>
              <a:t>to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145" b="0">
                <a:latin typeface="Calibri"/>
                <a:cs typeface="Calibri"/>
              </a:rPr>
              <a:t>win.</a:t>
            </a:r>
            <a:endParaRPr sz="4600">
              <a:latin typeface="Calibri"/>
              <a:cs typeface="Calibri"/>
            </a:endParaRPr>
          </a:p>
          <a:p>
            <a:pPr marL="3999229">
              <a:lnSpc>
                <a:spcPct val="100000"/>
              </a:lnSpc>
              <a:spcBef>
                <a:spcPts val="610"/>
              </a:spcBef>
            </a:pPr>
            <a:r>
              <a:rPr dirty="0" sz="4600" spc="550" b="0">
                <a:latin typeface="Calibri"/>
                <a:cs typeface="Calibri"/>
              </a:rPr>
              <a:t>OR</a:t>
            </a:r>
            <a:endParaRPr sz="4600">
              <a:latin typeface="Calibri"/>
              <a:cs typeface="Calibri"/>
            </a:endParaRPr>
          </a:p>
          <a:p>
            <a:pPr marL="3178175" marR="5080">
              <a:lnSpc>
                <a:spcPts val="6130"/>
              </a:lnSpc>
              <a:spcBef>
                <a:spcPts val="110"/>
              </a:spcBef>
            </a:pPr>
            <a:r>
              <a:rPr dirty="0" sz="4600" spc="275" b="0">
                <a:latin typeface="Calibri"/>
                <a:cs typeface="Calibri"/>
              </a:rPr>
              <a:t>The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170" b="0">
                <a:latin typeface="Calibri"/>
                <a:cs typeface="Calibri"/>
              </a:rPr>
              <a:t>number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125" b="0">
                <a:latin typeface="Calibri"/>
                <a:cs typeface="Calibri"/>
              </a:rPr>
              <a:t>of</a:t>
            </a:r>
            <a:r>
              <a:rPr dirty="0" sz="4600" spc="170" b="0">
                <a:latin typeface="Calibri"/>
                <a:cs typeface="Calibri"/>
              </a:rPr>
              <a:t> </a:t>
            </a:r>
            <a:r>
              <a:rPr dirty="0" sz="4600" spc="175" b="0">
                <a:latin typeface="Calibri"/>
                <a:cs typeface="Calibri"/>
              </a:rPr>
              <a:t>remaining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200" b="0">
                <a:latin typeface="Calibri"/>
                <a:cs typeface="Calibri"/>
              </a:rPr>
              <a:t>candidates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200" b="0">
                <a:latin typeface="Calibri"/>
                <a:cs typeface="Calibri"/>
              </a:rPr>
              <a:t>equals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90" b="0">
                <a:latin typeface="Calibri"/>
                <a:cs typeface="Calibri"/>
              </a:rPr>
              <a:t>the </a:t>
            </a:r>
            <a:r>
              <a:rPr dirty="0" sz="4600" spc="170" b="0">
                <a:latin typeface="Calibri"/>
                <a:cs typeface="Calibri"/>
              </a:rPr>
              <a:t>number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125" b="0">
                <a:latin typeface="Calibri"/>
                <a:cs typeface="Calibri"/>
              </a:rPr>
              <a:t>of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200" b="0">
                <a:latin typeface="Calibri"/>
                <a:cs typeface="Calibri"/>
              </a:rPr>
              <a:t>candidates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85" b="0">
                <a:latin typeface="Calibri"/>
                <a:cs typeface="Calibri"/>
              </a:rPr>
              <a:t>to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195" b="0">
                <a:latin typeface="Calibri"/>
                <a:cs typeface="Calibri"/>
              </a:rPr>
              <a:t>be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105" b="0">
                <a:latin typeface="Calibri"/>
                <a:cs typeface="Calibri"/>
              </a:rPr>
              <a:t>elected,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229" b="0">
                <a:latin typeface="Calibri"/>
                <a:cs typeface="Calibri"/>
              </a:rPr>
              <a:t>and</a:t>
            </a:r>
            <a:r>
              <a:rPr dirty="0" sz="4600" spc="160" b="0">
                <a:latin typeface="Calibri"/>
                <a:cs typeface="Calibri"/>
              </a:rPr>
              <a:t> </a:t>
            </a:r>
            <a:r>
              <a:rPr dirty="0" sz="4600" spc="155" b="0">
                <a:latin typeface="Calibri"/>
                <a:cs typeface="Calibri"/>
              </a:rPr>
              <a:t>they</a:t>
            </a:r>
            <a:r>
              <a:rPr dirty="0" sz="4600" spc="165" b="0">
                <a:latin typeface="Calibri"/>
                <a:cs typeface="Calibri"/>
              </a:rPr>
              <a:t> </a:t>
            </a:r>
            <a:r>
              <a:rPr dirty="0" sz="4600" spc="145" b="0">
                <a:latin typeface="Calibri"/>
                <a:cs typeface="Calibri"/>
              </a:rPr>
              <a:t>win.</a:t>
            </a:r>
            <a:endParaRPr sz="4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7259300" cy="10287000"/>
            <a:chOff x="0" y="0"/>
            <a:chExt cx="17259300" cy="10287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68922" y="7185026"/>
              <a:ext cx="209550" cy="209549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68922" y="8070851"/>
              <a:ext cx="209550" cy="209549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65672" y="393730"/>
            <a:ext cx="7479665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5460" algn="l"/>
              </a:tabLst>
            </a:pPr>
            <a:r>
              <a:rPr dirty="0" sz="9000" spc="1820"/>
              <a:t>RC</a:t>
            </a:r>
            <a:r>
              <a:rPr dirty="0" sz="9000" spc="1285"/>
              <a:t>V</a:t>
            </a:r>
            <a:r>
              <a:rPr dirty="0" sz="9000"/>
              <a:t>	</a:t>
            </a:r>
            <a:r>
              <a:rPr dirty="0" sz="9000" spc="1160"/>
              <a:t>Result</a:t>
            </a:r>
            <a:r>
              <a:rPr dirty="0" sz="9000" spc="625"/>
              <a:t>s</a:t>
            </a:r>
            <a:endParaRPr sz="9000"/>
          </a:p>
        </p:txBody>
      </p:sp>
      <p:sp>
        <p:nvSpPr>
          <p:cNvPr id="6" name="object 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178050">
              <a:lnSpc>
                <a:spcPct val="100000"/>
              </a:lnSpc>
              <a:spcBef>
                <a:spcPts val="100"/>
              </a:spcBef>
            </a:pPr>
            <a:r>
              <a:rPr dirty="0" sz="5000" spc="375"/>
              <a:t>RCV</a:t>
            </a:r>
            <a:r>
              <a:rPr dirty="0" sz="5000" spc="-220"/>
              <a:t> </a:t>
            </a:r>
            <a:r>
              <a:rPr dirty="0" sz="5000" spc="-35"/>
              <a:t>results</a:t>
            </a:r>
            <a:r>
              <a:rPr dirty="0" sz="5000" spc="-215"/>
              <a:t> </a:t>
            </a:r>
            <a:r>
              <a:rPr dirty="0" sz="5000" spc="-35"/>
              <a:t>will</a:t>
            </a:r>
            <a:r>
              <a:rPr dirty="0" sz="5000" spc="-215"/>
              <a:t> </a:t>
            </a:r>
            <a:r>
              <a:rPr dirty="0" sz="5000"/>
              <a:t>not</a:t>
            </a:r>
            <a:r>
              <a:rPr dirty="0" sz="5000" spc="-215"/>
              <a:t> </a:t>
            </a:r>
            <a:r>
              <a:rPr dirty="0" sz="5000"/>
              <a:t>be</a:t>
            </a:r>
            <a:r>
              <a:rPr dirty="0" sz="5000" spc="-215"/>
              <a:t> </a:t>
            </a:r>
            <a:r>
              <a:rPr dirty="0" sz="5000"/>
              <a:t>known</a:t>
            </a:r>
            <a:r>
              <a:rPr dirty="0" sz="5000" spc="-215"/>
              <a:t> </a:t>
            </a:r>
            <a:r>
              <a:rPr dirty="0" sz="5000"/>
              <a:t>on</a:t>
            </a:r>
            <a:r>
              <a:rPr dirty="0" sz="5000" spc="-215"/>
              <a:t> </a:t>
            </a:r>
            <a:r>
              <a:rPr dirty="0" sz="5000" spc="-100"/>
              <a:t>Election</a:t>
            </a:r>
            <a:r>
              <a:rPr dirty="0" sz="5000" spc="-215"/>
              <a:t> </a:t>
            </a:r>
            <a:r>
              <a:rPr dirty="0" sz="5000" spc="-20"/>
              <a:t>Day.</a:t>
            </a:r>
            <a:endParaRPr sz="5000"/>
          </a:p>
          <a:p>
            <a:pPr marL="2178050">
              <a:lnSpc>
                <a:spcPct val="100000"/>
              </a:lnSpc>
              <a:spcBef>
                <a:spcPts val="4475"/>
              </a:spcBef>
            </a:pPr>
            <a:r>
              <a:rPr dirty="0" sz="5000"/>
              <a:t>Confirming</a:t>
            </a:r>
            <a:r>
              <a:rPr dirty="0" sz="5000" spc="-215"/>
              <a:t> </a:t>
            </a:r>
            <a:r>
              <a:rPr dirty="0" sz="5000"/>
              <a:t>winners</a:t>
            </a:r>
            <a:r>
              <a:rPr dirty="0" sz="5000" spc="-210"/>
              <a:t> </a:t>
            </a:r>
            <a:r>
              <a:rPr dirty="0" sz="5000"/>
              <a:t>may</a:t>
            </a:r>
            <a:r>
              <a:rPr dirty="0" sz="5000" spc="-215"/>
              <a:t> </a:t>
            </a:r>
            <a:r>
              <a:rPr dirty="0" sz="5000" spc="-75"/>
              <a:t>take</a:t>
            </a:r>
            <a:r>
              <a:rPr dirty="0" sz="5000" spc="-210"/>
              <a:t> </a:t>
            </a:r>
            <a:r>
              <a:rPr dirty="0" sz="5000"/>
              <a:t>up</a:t>
            </a:r>
            <a:r>
              <a:rPr dirty="0" sz="5000" spc="-210"/>
              <a:t> </a:t>
            </a:r>
            <a:r>
              <a:rPr dirty="0" sz="5000"/>
              <a:t>to</a:t>
            </a:r>
            <a:r>
              <a:rPr dirty="0" sz="5000" spc="-215"/>
              <a:t> </a:t>
            </a:r>
            <a:r>
              <a:rPr dirty="0" sz="5000" spc="55"/>
              <a:t>7</a:t>
            </a:r>
            <a:r>
              <a:rPr dirty="0" sz="5000" spc="-210"/>
              <a:t> </a:t>
            </a:r>
            <a:r>
              <a:rPr dirty="0" sz="5000" spc="-10"/>
              <a:t>days.</a:t>
            </a:r>
            <a:endParaRPr sz="5000"/>
          </a:p>
          <a:p>
            <a:pPr marL="2178050" marR="544195">
              <a:lnSpc>
                <a:spcPct val="116300"/>
              </a:lnSpc>
              <a:spcBef>
                <a:spcPts val="3844"/>
              </a:spcBef>
            </a:pPr>
            <a:r>
              <a:rPr dirty="0" sz="5000" spc="260" b="0">
                <a:latin typeface="Calibri"/>
                <a:cs typeface="Calibri"/>
              </a:rPr>
              <a:t>Results</a:t>
            </a:r>
            <a:r>
              <a:rPr dirty="0" sz="5000" spc="170" b="0">
                <a:latin typeface="Calibri"/>
                <a:cs typeface="Calibri"/>
              </a:rPr>
              <a:t> </a:t>
            </a:r>
            <a:r>
              <a:rPr dirty="0" sz="5000" spc="235" b="0">
                <a:latin typeface="Calibri"/>
                <a:cs typeface="Calibri"/>
              </a:rPr>
              <a:t>can</a:t>
            </a:r>
            <a:r>
              <a:rPr dirty="0" sz="5000" spc="170" b="0">
                <a:latin typeface="Calibri"/>
                <a:cs typeface="Calibri"/>
              </a:rPr>
              <a:t> </a:t>
            </a:r>
            <a:r>
              <a:rPr dirty="0" sz="5000" spc="155" b="0">
                <a:latin typeface="Calibri"/>
                <a:cs typeface="Calibri"/>
              </a:rPr>
              <a:t>only</a:t>
            </a:r>
            <a:r>
              <a:rPr dirty="0" sz="5000" spc="175" b="0">
                <a:latin typeface="Calibri"/>
                <a:cs typeface="Calibri"/>
              </a:rPr>
              <a:t> </a:t>
            </a:r>
            <a:r>
              <a:rPr dirty="0" sz="5000" spc="190" b="0">
                <a:latin typeface="Calibri"/>
                <a:cs typeface="Calibri"/>
              </a:rPr>
              <a:t>be</a:t>
            </a:r>
            <a:r>
              <a:rPr dirty="0" sz="5000" spc="170" b="0">
                <a:latin typeface="Calibri"/>
                <a:cs typeface="Calibri"/>
              </a:rPr>
              <a:t> </a:t>
            </a:r>
            <a:r>
              <a:rPr dirty="0" sz="5000" spc="130" b="0">
                <a:latin typeface="Calibri"/>
                <a:cs typeface="Calibri"/>
              </a:rPr>
              <a:t>determined</a:t>
            </a:r>
            <a:r>
              <a:rPr dirty="0" sz="5000" spc="175" b="0">
                <a:latin typeface="Calibri"/>
                <a:cs typeface="Calibri"/>
              </a:rPr>
              <a:t> </a:t>
            </a:r>
            <a:r>
              <a:rPr dirty="0" sz="5000" spc="95" b="0">
                <a:latin typeface="Calibri"/>
                <a:cs typeface="Calibri"/>
              </a:rPr>
              <a:t>after</a:t>
            </a:r>
            <a:r>
              <a:rPr dirty="0" sz="5000" spc="170" b="0">
                <a:latin typeface="Calibri"/>
                <a:cs typeface="Calibri"/>
              </a:rPr>
              <a:t> </a:t>
            </a:r>
            <a:r>
              <a:rPr dirty="0" sz="5000" spc="80" b="0">
                <a:latin typeface="Calibri"/>
                <a:cs typeface="Calibri"/>
              </a:rPr>
              <a:t>all</a:t>
            </a:r>
            <a:r>
              <a:rPr dirty="0" sz="5000" spc="175" b="0">
                <a:latin typeface="Calibri"/>
                <a:cs typeface="Calibri"/>
              </a:rPr>
              <a:t> </a:t>
            </a:r>
            <a:r>
              <a:rPr dirty="0" sz="5000" spc="140" b="0">
                <a:latin typeface="Calibri"/>
                <a:cs typeface="Calibri"/>
              </a:rPr>
              <a:t>ballots </a:t>
            </a:r>
            <a:r>
              <a:rPr dirty="0" sz="5000" spc="235" b="0">
                <a:latin typeface="Calibri"/>
                <a:cs typeface="Calibri"/>
              </a:rPr>
              <a:t>cast</a:t>
            </a:r>
            <a:r>
              <a:rPr dirty="0" sz="5000" spc="160" b="0">
                <a:latin typeface="Calibri"/>
                <a:cs typeface="Calibri"/>
              </a:rPr>
              <a:t> </a:t>
            </a:r>
            <a:r>
              <a:rPr dirty="0" sz="5000" spc="210" b="0">
                <a:latin typeface="Calibri"/>
                <a:cs typeface="Calibri"/>
              </a:rPr>
              <a:t>have</a:t>
            </a:r>
            <a:r>
              <a:rPr dirty="0" sz="5000" spc="165" b="0">
                <a:latin typeface="Calibri"/>
                <a:cs typeface="Calibri"/>
              </a:rPr>
              <a:t> </a:t>
            </a:r>
            <a:r>
              <a:rPr dirty="0" sz="5000" spc="175" b="0">
                <a:latin typeface="Calibri"/>
                <a:cs typeface="Calibri"/>
              </a:rPr>
              <a:t>been</a:t>
            </a:r>
            <a:r>
              <a:rPr dirty="0" sz="5000" spc="165" b="0">
                <a:latin typeface="Calibri"/>
                <a:cs typeface="Calibri"/>
              </a:rPr>
              <a:t> </a:t>
            </a:r>
            <a:r>
              <a:rPr dirty="0" sz="5000" spc="100" b="0">
                <a:latin typeface="Calibri"/>
                <a:cs typeface="Calibri"/>
              </a:rPr>
              <a:t>received:</a:t>
            </a:r>
            <a:endParaRPr sz="5000">
              <a:latin typeface="Calibri"/>
              <a:cs typeface="Calibri"/>
            </a:endParaRPr>
          </a:p>
          <a:p>
            <a:pPr marL="3256915" marR="7453630">
              <a:lnSpc>
                <a:spcPct val="116199"/>
              </a:lnSpc>
            </a:pPr>
            <a:r>
              <a:rPr dirty="0" sz="5000" b="0">
                <a:latin typeface="Calibri"/>
                <a:cs typeface="Calibri"/>
              </a:rPr>
              <a:t>Mail</a:t>
            </a:r>
            <a:r>
              <a:rPr dirty="0" sz="5000" spc="315" b="0">
                <a:latin typeface="Calibri"/>
                <a:cs typeface="Calibri"/>
              </a:rPr>
              <a:t> </a:t>
            </a:r>
            <a:r>
              <a:rPr dirty="0" sz="5000" spc="195" b="0">
                <a:latin typeface="Calibri"/>
                <a:cs typeface="Calibri"/>
              </a:rPr>
              <a:t>Ballots </a:t>
            </a:r>
            <a:r>
              <a:rPr dirty="0" sz="5000" spc="185" b="0">
                <a:latin typeface="Calibri"/>
                <a:cs typeface="Calibri"/>
              </a:rPr>
              <a:t>Provisional</a:t>
            </a:r>
            <a:r>
              <a:rPr dirty="0" sz="5000" spc="175" b="0">
                <a:latin typeface="Calibri"/>
                <a:cs typeface="Calibri"/>
              </a:rPr>
              <a:t> </a:t>
            </a:r>
            <a:r>
              <a:rPr dirty="0" sz="5000" spc="195" b="0">
                <a:latin typeface="Calibri"/>
                <a:cs typeface="Calibri"/>
              </a:rPr>
              <a:t>Ballots</a:t>
            </a:r>
            <a:endParaRPr sz="5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1"/>
            <a:ext cx="17259300" cy="10287000"/>
            <a:chOff x="0" y="1"/>
            <a:chExt cx="17259300" cy="10287000"/>
          </a:xfrm>
        </p:grpSpPr>
        <p:sp>
          <p:nvSpPr>
            <p:cNvPr id="3" name="object 3" descr=""/>
            <p:cNvSpPr/>
            <p:nvPr/>
          </p:nvSpPr>
          <p:spPr>
            <a:xfrm>
              <a:off x="0" y="11"/>
              <a:ext cx="17259300" cy="10287000"/>
            </a:xfrm>
            <a:custGeom>
              <a:avLst/>
              <a:gdLst/>
              <a:ahLst/>
              <a:cxnLst/>
              <a:rect l="l" t="t" r="r" b="b"/>
              <a:pathLst>
                <a:path w="17259300" h="10287000">
                  <a:moveTo>
                    <a:pt x="17259288" y="9784969"/>
                  </a:moveTo>
                  <a:lnTo>
                    <a:pt x="2647937" y="9784969"/>
                  </a:lnTo>
                  <a:lnTo>
                    <a:pt x="2647937" y="0"/>
                  </a:lnTo>
                  <a:lnTo>
                    <a:pt x="0" y="0"/>
                  </a:lnTo>
                  <a:lnTo>
                    <a:pt x="0" y="10287000"/>
                  </a:lnTo>
                  <a:lnTo>
                    <a:pt x="2647937" y="10287000"/>
                  </a:lnTo>
                  <a:lnTo>
                    <a:pt x="2647937" y="9851644"/>
                  </a:lnTo>
                  <a:lnTo>
                    <a:pt x="17259288" y="9851644"/>
                  </a:lnTo>
                  <a:lnTo>
                    <a:pt x="17259288" y="9784969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3655" y="8655023"/>
              <a:ext cx="1781174" cy="1419224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3891" y="3878081"/>
              <a:ext cx="13980858" cy="4411167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6900837" y="7321765"/>
              <a:ext cx="1871345" cy="1720214"/>
            </a:xfrm>
            <a:custGeom>
              <a:avLst/>
              <a:gdLst/>
              <a:ahLst/>
              <a:cxnLst/>
              <a:rect l="l" t="t" r="r" b="b"/>
              <a:pathLst>
                <a:path w="1871345" h="1720215">
                  <a:moveTo>
                    <a:pt x="551827" y="785571"/>
                  </a:moveTo>
                  <a:lnTo>
                    <a:pt x="546265" y="772045"/>
                  </a:lnTo>
                  <a:lnTo>
                    <a:pt x="536308" y="762025"/>
                  </a:lnTo>
                  <a:lnTo>
                    <a:pt x="523328" y="756500"/>
                  </a:lnTo>
                  <a:lnTo>
                    <a:pt x="508723" y="756386"/>
                  </a:lnTo>
                  <a:lnTo>
                    <a:pt x="29159" y="848829"/>
                  </a:lnTo>
                  <a:lnTo>
                    <a:pt x="15646" y="854379"/>
                  </a:lnTo>
                  <a:lnTo>
                    <a:pt x="5651" y="864349"/>
                  </a:lnTo>
                  <a:lnTo>
                    <a:pt x="127" y="877328"/>
                  </a:lnTo>
                  <a:lnTo>
                    <a:pt x="0" y="891959"/>
                  </a:lnTo>
                  <a:lnTo>
                    <a:pt x="5257" y="905027"/>
                  </a:lnTo>
                  <a:lnTo>
                    <a:pt x="14643" y="914869"/>
                  </a:lnTo>
                  <a:lnTo>
                    <a:pt x="26911" y="920635"/>
                  </a:lnTo>
                  <a:lnTo>
                    <a:pt x="40855" y="921499"/>
                  </a:lnTo>
                  <a:lnTo>
                    <a:pt x="522668" y="828687"/>
                  </a:lnTo>
                  <a:lnTo>
                    <a:pt x="536181" y="823137"/>
                  </a:lnTo>
                  <a:lnTo>
                    <a:pt x="546176" y="813181"/>
                  </a:lnTo>
                  <a:lnTo>
                    <a:pt x="551700" y="800201"/>
                  </a:lnTo>
                  <a:lnTo>
                    <a:pt x="551827" y="785571"/>
                  </a:lnTo>
                  <a:close/>
                </a:path>
                <a:path w="1871345" h="1720215">
                  <a:moveTo>
                    <a:pt x="553389" y="591731"/>
                  </a:moveTo>
                  <a:lnTo>
                    <a:pt x="258711" y="373418"/>
                  </a:lnTo>
                  <a:lnTo>
                    <a:pt x="231190" y="367398"/>
                  </a:lnTo>
                  <a:lnTo>
                    <a:pt x="218046" y="372503"/>
                  </a:lnTo>
                  <a:lnTo>
                    <a:pt x="207505" y="382600"/>
                  </a:lnTo>
                  <a:lnTo>
                    <a:pt x="201701" y="396024"/>
                  </a:lnTo>
                  <a:lnTo>
                    <a:pt x="201485" y="410146"/>
                  </a:lnTo>
                  <a:lnTo>
                    <a:pt x="206590" y="423316"/>
                  </a:lnTo>
                  <a:lnTo>
                    <a:pt x="496163" y="628459"/>
                  </a:lnTo>
                  <a:lnTo>
                    <a:pt x="515289" y="635012"/>
                  </a:lnTo>
                  <a:lnTo>
                    <a:pt x="521906" y="634758"/>
                  </a:lnTo>
                  <a:lnTo>
                    <a:pt x="553186" y="605853"/>
                  </a:lnTo>
                  <a:lnTo>
                    <a:pt x="553389" y="591731"/>
                  </a:lnTo>
                  <a:close/>
                </a:path>
                <a:path w="1871345" h="1720215">
                  <a:moveTo>
                    <a:pt x="623836" y="967587"/>
                  </a:moveTo>
                  <a:lnTo>
                    <a:pt x="623811" y="953465"/>
                  </a:lnTo>
                  <a:lnTo>
                    <a:pt x="618502" y="940384"/>
                  </a:lnTo>
                  <a:lnTo>
                    <a:pt x="608228" y="929982"/>
                  </a:lnTo>
                  <a:lnTo>
                    <a:pt x="594728" y="924394"/>
                  </a:lnTo>
                  <a:lnTo>
                    <a:pt x="580618" y="924420"/>
                  </a:lnTo>
                  <a:lnTo>
                    <a:pt x="567550" y="929728"/>
                  </a:lnTo>
                  <a:lnTo>
                    <a:pt x="557161" y="940003"/>
                  </a:lnTo>
                  <a:lnTo>
                    <a:pt x="394690" y="1182001"/>
                  </a:lnTo>
                  <a:lnTo>
                    <a:pt x="389102" y="1195514"/>
                  </a:lnTo>
                  <a:lnTo>
                    <a:pt x="389128" y="1209636"/>
                  </a:lnTo>
                  <a:lnTo>
                    <a:pt x="417029" y="1238453"/>
                  </a:lnTo>
                  <a:lnTo>
                    <a:pt x="423494" y="1239329"/>
                  </a:lnTo>
                  <a:lnTo>
                    <a:pt x="429958" y="1239050"/>
                  </a:lnTo>
                  <a:lnTo>
                    <a:pt x="618248" y="981087"/>
                  </a:lnTo>
                  <a:lnTo>
                    <a:pt x="623836" y="967587"/>
                  </a:lnTo>
                  <a:close/>
                </a:path>
                <a:path w="1871345" h="1720215">
                  <a:moveTo>
                    <a:pt x="723646" y="512508"/>
                  </a:moveTo>
                  <a:lnTo>
                    <a:pt x="634060" y="29502"/>
                  </a:lnTo>
                  <a:lnTo>
                    <a:pt x="605790" y="241"/>
                  </a:lnTo>
                  <a:lnTo>
                    <a:pt x="591185" y="0"/>
                  </a:lnTo>
                  <a:lnTo>
                    <a:pt x="577621" y="5448"/>
                  </a:lnTo>
                  <a:lnTo>
                    <a:pt x="567563" y="15341"/>
                  </a:lnTo>
                  <a:lnTo>
                    <a:pt x="561936" y="28295"/>
                  </a:lnTo>
                  <a:lnTo>
                    <a:pt x="561708" y="42913"/>
                  </a:lnTo>
                  <a:lnTo>
                    <a:pt x="651294" y="525919"/>
                  </a:lnTo>
                  <a:lnTo>
                    <a:pt x="656501" y="539089"/>
                  </a:lnTo>
                  <a:lnTo>
                    <a:pt x="665873" y="549008"/>
                  </a:lnTo>
                  <a:lnTo>
                    <a:pt x="678192" y="554850"/>
                  </a:lnTo>
                  <a:lnTo>
                    <a:pt x="692188" y="555726"/>
                  </a:lnTo>
                  <a:lnTo>
                    <a:pt x="694194" y="555421"/>
                  </a:lnTo>
                  <a:lnTo>
                    <a:pt x="707745" y="549960"/>
                  </a:lnTo>
                  <a:lnTo>
                    <a:pt x="717804" y="540067"/>
                  </a:lnTo>
                  <a:lnTo>
                    <a:pt x="723417" y="527126"/>
                  </a:lnTo>
                  <a:lnTo>
                    <a:pt x="723646" y="512508"/>
                  </a:lnTo>
                  <a:close/>
                </a:path>
                <a:path w="1871345" h="1720215">
                  <a:moveTo>
                    <a:pt x="1089571" y="291680"/>
                  </a:moveTo>
                  <a:lnTo>
                    <a:pt x="1084668" y="278447"/>
                  </a:lnTo>
                  <a:lnTo>
                    <a:pt x="1074712" y="267741"/>
                  </a:lnTo>
                  <a:lnTo>
                    <a:pt x="1061402" y="261721"/>
                  </a:lnTo>
                  <a:lnTo>
                    <a:pt x="1047305" y="261302"/>
                  </a:lnTo>
                  <a:lnTo>
                    <a:pt x="1034072" y="266204"/>
                  </a:lnTo>
                  <a:lnTo>
                    <a:pt x="1023366" y="276161"/>
                  </a:lnTo>
                  <a:lnTo>
                    <a:pt x="859180" y="505002"/>
                  </a:lnTo>
                  <a:lnTo>
                    <a:pt x="853173" y="518337"/>
                  </a:lnTo>
                  <a:lnTo>
                    <a:pt x="852766" y="532434"/>
                  </a:lnTo>
                  <a:lnTo>
                    <a:pt x="857669" y="545668"/>
                  </a:lnTo>
                  <a:lnTo>
                    <a:pt x="867600" y="556374"/>
                  </a:lnTo>
                  <a:lnTo>
                    <a:pt x="873785" y="559968"/>
                  </a:lnTo>
                  <a:lnTo>
                    <a:pt x="880325" y="562254"/>
                  </a:lnTo>
                  <a:lnTo>
                    <a:pt x="887069" y="563245"/>
                  </a:lnTo>
                  <a:lnTo>
                    <a:pt x="893813" y="562991"/>
                  </a:lnTo>
                  <a:lnTo>
                    <a:pt x="1083157" y="319125"/>
                  </a:lnTo>
                  <a:lnTo>
                    <a:pt x="1089571" y="291680"/>
                  </a:lnTo>
                  <a:close/>
                </a:path>
                <a:path w="1871345" h="1720215">
                  <a:moveTo>
                    <a:pt x="1870925" y="1412748"/>
                  </a:moveTo>
                  <a:lnTo>
                    <a:pt x="1622412" y="1252613"/>
                  </a:lnTo>
                  <a:lnTo>
                    <a:pt x="1482293" y="1162329"/>
                  </a:lnTo>
                  <a:lnTo>
                    <a:pt x="1838972" y="957910"/>
                  </a:lnTo>
                  <a:lnTo>
                    <a:pt x="668248" y="692899"/>
                  </a:lnTo>
                  <a:lnTo>
                    <a:pt x="1256372" y="1720164"/>
                  </a:lnTo>
                  <a:lnTo>
                    <a:pt x="1369263" y="1304594"/>
                  </a:lnTo>
                  <a:lnTo>
                    <a:pt x="1773047" y="1564855"/>
                  </a:lnTo>
                  <a:lnTo>
                    <a:pt x="1870925" y="1412748"/>
                  </a:lnTo>
                  <a:close/>
                </a:path>
              </a:pathLst>
            </a:custGeom>
            <a:solidFill>
              <a:srgbClr val="1A1A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314315" algn="l"/>
                <a:tab pos="6700520" algn="l"/>
                <a:tab pos="8722360" algn="l"/>
              </a:tabLst>
            </a:pPr>
            <a:r>
              <a:rPr dirty="0" sz="7400" spc="980"/>
              <a:t>Subscribe</a:t>
            </a:r>
            <a:r>
              <a:rPr dirty="0" sz="7400"/>
              <a:t>	</a:t>
            </a:r>
            <a:r>
              <a:rPr dirty="0" sz="7400" spc="630"/>
              <a:t>to</a:t>
            </a:r>
            <a:r>
              <a:rPr dirty="0" sz="7400"/>
              <a:t>	</a:t>
            </a:r>
            <a:r>
              <a:rPr dirty="0" sz="7400" spc="730"/>
              <a:t>our</a:t>
            </a:r>
            <a:r>
              <a:rPr dirty="0" sz="7400"/>
              <a:t>	</a:t>
            </a:r>
            <a:r>
              <a:rPr dirty="0" sz="7400" spc="755"/>
              <a:t>newsletter!</a:t>
            </a:r>
            <a:endParaRPr sz="7400"/>
          </a:p>
        </p:txBody>
      </p:sp>
      <p:sp>
        <p:nvSpPr>
          <p:cNvPr id="8" name="object 8" descr=""/>
          <p:cNvSpPr txBox="1"/>
          <p:nvPr/>
        </p:nvSpPr>
        <p:spPr>
          <a:xfrm>
            <a:off x="2859267" y="2184315"/>
            <a:ext cx="14528800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400" spc="185">
                <a:latin typeface="Calibri"/>
                <a:cs typeface="Calibri"/>
              </a:rPr>
              <a:t>vote.arlington.gov/ranked-</a:t>
            </a:r>
            <a:r>
              <a:rPr dirty="0" sz="6400" spc="280">
                <a:latin typeface="Calibri"/>
                <a:cs typeface="Calibri"/>
              </a:rPr>
              <a:t>choice-</a:t>
            </a:r>
            <a:r>
              <a:rPr dirty="0" sz="6400" spc="245">
                <a:latin typeface="Calibri"/>
                <a:cs typeface="Calibri"/>
              </a:rPr>
              <a:t>voting</a:t>
            </a:r>
            <a:endParaRPr sz="6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8285460" cy="10287000"/>
            <a:chOff x="0" y="0"/>
            <a:chExt cx="18285460" cy="10287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205614"/>
              <a:ext cx="18285138" cy="2081384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8457848" y="4535184"/>
              <a:ext cx="3073400" cy="2715260"/>
            </a:xfrm>
            <a:custGeom>
              <a:avLst/>
              <a:gdLst/>
              <a:ahLst/>
              <a:cxnLst/>
              <a:rect l="l" t="t" r="r" b="b"/>
              <a:pathLst>
                <a:path w="3073400" h="2715259">
                  <a:moveTo>
                    <a:pt x="1536397" y="2715188"/>
                  </a:moveTo>
                  <a:lnTo>
                    <a:pt x="1485685" y="2714462"/>
                  </a:lnTo>
                  <a:lnTo>
                    <a:pt x="1435383" y="2712300"/>
                  </a:lnTo>
                  <a:lnTo>
                    <a:pt x="1385517" y="2708724"/>
                  </a:lnTo>
                  <a:lnTo>
                    <a:pt x="1336112" y="2703756"/>
                  </a:lnTo>
                  <a:lnTo>
                    <a:pt x="1287194" y="2697419"/>
                  </a:lnTo>
                  <a:lnTo>
                    <a:pt x="1238788" y="2689735"/>
                  </a:lnTo>
                  <a:lnTo>
                    <a:pt x="1190920" y="2680726"/>
                  </a:lnTo>
                  <a:lnTo>
                    <a:pt x="1143614" y="2670415"/>
                  </a:lnTo>
                  <a:lnTo>
                    <a:pt x="1096896" y="2658824"/>
                  </a:lnTo>
                  <a:lnTo>
                    <a:pt x="1050791" y="2645976"/>
                  </a:lnTo>
                  <a:lnTo>
                    <a:pt x="1005324" y="2631892"/>
                  </a:lnTo>
                  <a:lnTo>
                    <a:pt x="960522" y="2616596"/>
                  </a:lnTo>
                  <a:lnTo>
                    <a:pt x="916408" y="2600110"/>
                  </a:lnTo>
                  <a:lnTo>
                    <a:pt x="873009" y="2582455"/>
                  </a:lnTo>
                  <a:lnTo>
                    <a:pt x="830350" y="2563654"/>
                  </a:lnTo>
                  <a:lnTo>
                    <a:pt x="788456" y="2543731"/>
                  </a:lnTo>
                  <a:lnTo>
                    <a:pt x="747352" y="2522706"/>
                  </a:lnTo>
                  <a:lnTo>
                    <a:pt x="707064" y="2500603"/>
                  </a:lnTo>
                  <a:lnTo>
                    <a:pt x="667617" y="2477443"/>
                  </a:lnTo>
                  <a:lnTo>
                    <a:pt x="629037" y="2453250"/>
                  </a:lnTo>
                  <a:lnTo>
                    <a:pt x="591347" y="2428045"/>
                  </a:lnTo>
                  <a:lnTo>
                    <a:pt x="554575" y="2401851"/>
                  </a:lnTo>
                  <a:lnTo>
                    <a:pt x="518745" y="2374690"/>
                  </a:lnTo>
                  <a:lnTo>
                    <a:pt x="483883" y="2346585"/>
                  </a:lnTo>
                  <a:lnTo>
                    <a:pt x="450014" y="2317557"/>
                  </a:lnTo>
                  <a:lnTo>
                    <a:pt x="417162" y="2287630"/>
                  </a:lnTo>
                  <a:lnTo>
                    <a:pt x="385355" y="2256826"/>
                  </a:lnTo>
                  <a:lnTo>
                    <a:pt x="354616" y="2225166"/>
                  </a:lnTo>
                  <a:lnTo>
                    <a:pt x="324971" y="2192675"/>
                  </a:lnTo>
                  <a:lnTo>
                    <a:pt x="296446" y="2159372"/>
                  </a:lnTo>
                  <a:lnTo>
                    <a:pt x="269065" y="2125282"/>
                  </a:lnTo>
                  <a:lnTo>
                    <a:pt x="242855" y="2090427"/>
                  </a:lnTo>
                  <a:lnTo>
                    <a:pt x="217839" y="2054828"/>
                  </a:lnTo>
                  <a:lnTo>
                    <a:pt x="194045" y="2018508"/>
                  </a:lnTo>
                  <a:lnTo>
                    <a:pt x="171496" y="1981490"/>
                  </a:lnTo>
                  <a:lnTo>
                    <a:pt x="150219" y="1943796"/>
                  </a:lnTo>
                  <a:lnTo>
                    <a:pt x="130239" y="1905449"/>
                  </a:lnTo>
                  <a:lnTo>
                    <a:pt x="111580" y="1866470"/>
                  </a:lnTo>
                  <a:lnTo>
                    <a:pt x="94268" y="1826882"/>
                  </a:lnTo>
                  <a:lnTo>
                    <a:pt x="78330" y="1786707"/>
                  </a:lnTo>
                  <a:lnTo>
                    <a:pt x="63789" y="1745968"/>
                  </a:lnTo>
                  <a:lnTo>
                    <a:pt x="50671" y="1704687"/>
                  </a:lnTo>
                  <a:lnTo>
                    <a:pt x="39001" y="1662887"/>
                  </a:lnTo>
                  <a:lnTo>
                    <a:pt x="28806" y="1620590"/>
                  </a:lnTo>
                  <a:lnTo>
                    <a:pt x="20109" y="1577817"/>
                  </a:lnTo>
                  <a:lnTo>
                    <a:pt x="12937" y="1534593"/>
                  </a:lnTo>
                  <a:lnTo>
                    <a:pt x="7315" y="1490938"/>
                  </a:lnTo>
                  <a:lnTo>
                    <a:pt x="3268" y="1446876"/>
                  </a:lnTo>
                  <a:lnTo>
                    <a:pt x="821" y="1402428"/>
                  </a:lnTo>
                  <a:lnTo>
                    <a:pt x="0" y="1357617"/>
                  </a:lnTo>
                  <a:lnTo>
                    <a:pt x="821" y="1312804"/>
                  </a:lnTo>
                  <a:lnTo>
                    <a:pt x="3268" y="1268353"/>
                  </a:lnTo>
                  <a:lnTo>
                    <a:pt x="7315" y="1224288"/>
                  </a:lnTo>
                  <a:lnTo>
                    <a:pt x="12937" y="1180631"/>
                  </a:lnTo>
                  <a:lnTo>
                    <a:pt x="20109" y="1137404"/>
                  </a:lnTo>
                  <a:lnTo>
                    <a:pt x="28806" y="1094630"/>
                  </a:lnTo>
                  <a:lnTo>
                    <a:pt x="39001" y="1052330"/>
                  </a:lnTo>
                  <a:lnTo>
                    <a:pt x="50671" y="1010528"/>
                  </a:lnTo>
                  <a:lnTo>
                    <a:pt x="63789" y="969245"/>
                  </a:lnTo>
                  <a:lnTo>
                    <a:pt x="78330" y="928504"/>
                  </a:lnTo>
                  <a:lnTo>
                    <a:pt x="94268" y="888328"/>
                  </a:lnTo>
                  <a:lnTo>
                    <a:pt x="111580" y="848738"/>
                  </a:lnTo>
                  <a:lnTo>
                    <a:pt x="130239" y="809757"/>
                  </a:lnTo>
                  <a:lnTo>
                    <a:pt x="150219" y="771408"/>
                  </a:lnTo>
                  <a:lnTo>
                    <a:pt x="171496" y="733713"/>
                  </a:lnTo>
                  <a:lnTo>
                    <a:pt x="194045" y="696694"/>
                  </a:lnTo>
                  <a:lnTo>
                    <a:pt x="217839" y="660373"/>
                  </a:lnTo>
                  <a:lnTo>
                    <a:pt x="242855" y="624773"/>
                  </a:lnTo>
                  <a:lnTo>
                    <a:pt x="269065" y="589916"/>
                  </a:lnTo>
                  <a:lnTo>
                    <a:pt x="296446" y="555825"/>
                  </a:lnTo>
                  <a:lnTo>
                    <a:pt x="324971" y="522522"/>
                  </a:lnTo>
                  <a:lnTo>
                    <a:pt x="354616" y="490029"/>
                  </a:lnTo>
                  <a:lnTo>
                    <a:pt x="385355" y="458369"/>
                  </a:lnTo>
                  <a:lnTo>
                    <a:pt x="417162" y="427564"/>
                  </a:lnTo>
                  <a:lnTo>
                    <a:pt x="450014" y="397636"/>
                  </a:lnTo>
                  <a:lnTo>
                    <a:pt x="483883" y="368608"/>
                  </a:lnTo>
                  <a:lnTo>
                    <a:pt x="518745" y="340502"/>
                  </a:lnTo>
                  <a:lnTo>
                    <a:pt x="554575" y="313340"/>
                  </a:lnTo>
                  <a:lnTo>
                    <a:pt x="591347" y="287146"/>
                  </a:lnTo>
                  <a:lnTo>
                    <a:pt x="629037" y="261940"/>
                  </a:lnTo>
                  <a:lnTo>
                    <a:pt x="667617" y="237747"/>
                  </a:lnTo>
                  <a:lnTo>
                    <a:pt x="707064" y="214587"/>
                  </a:lnTo>
                  <a:lnTo>
                    <a:pt x="747352" y="192483"/>
                  </a:lnTo>
                  <a:lnTo>
                    <a:pt x="788456" y="171458"/>
                  </a:lnTo>
                  <a:lnTo>
                    <a:pt x="830350" y="151534"/>
                  </a:lnTo>
                  <a:lnTo>
                    <a:pt x="873009" y="132733"/>
                  </a:lnTo>
                  <a:lnTo>
                    <a:pt x="916408" y="115078"/>
                  </a:lnTo>
                  <a:lnTo>
                    <a:pt x="960522" y="98592"/>
                  </a:lnTo>
                  <a:lnTo>
                    <a:pt x="1005324" y="83295"/>
                  </a:lnTo>
                  <a:lnTo>
                    <a:pt x="1050791" y="69212"/>
                  </a:lnTo>
                  <a:lnTo>
                    <a:pt x="1096896" y="56363"/>
                  </a:lnTo>
                  <a:lnTo>
                    <a:pt x="1143614" y="44772"/>
                  </a:lnTo>
                  <a:lnTo>
                    <a:pt x="1190920" y="34461"/>
                  </a:lnTo>
                  <a:lnTo>
                    <a:pt x="1238788" y="25453"/>
                  </a:lnTo>
                  <a:lnTo>
                    <a:pt x="1287194" y="17768"/>
                  </a:lnTo>
                  <a:lnTo>
                    <a:pt x="1336112" y="11431"/>
                  </a:lnTo>
                  <a:lnTo>
                    <a:pt x="1385517" y="6463"/>
                  </a:lnTo>
                  <a:lnTo>
                    <a:pt x="1435383" y="2887"/>
                  </a:lnTo>
                  <a:lnTo>
                    <a:pt x="1485685" y="725"/>
                  </a:lnTo>
                  <a:lnTo>
                    <a:pt x="1536397" y="0"/>
                  </a:lnTo>
                  <a:lnTo>
                    <a:pt x="1587113" y="725"/>
                  </a:lnTo>
                  <a:lnTo>
                    <a:pt x="1637417" y="2887"/>
                  </a:lnTo>
                  <a:lnTo>
                    <a:pt x="1687285" y="6463"/>
                  </a:lnTo>
                  <a:lnTo>
                    <a:pt x="1736692" y="11431"/>
                  </a:lnTo>
                  <a:lnTo>
                    <a:pt x="1785611" y="17768"/>
                  </a:lnTo>
                  <a:lnTo>
                    <a:pt x="1834019" y="25453"/>
                  </a:lnTo>
                  <a:lnTo>
                    <a:pt x="1881889" y="34461"/>
                  </a:lnTo>
                  <a:lnTo>
                    <a:pt x="1929197" y="44772"/>
                  </a:lnTo>
                  <a:lnTo>
                    <a:pt x="1975916" y="56363"/>
                  </a:lnTo>
                  <a:lnTo>
                    <a:pt x="2022022" y="69212"/>
                  </a:lnTo>
                  <a:lnTo>
                    <a:pt x="2067489" y="83295"/>
                  </a:lnTo>
                  <a:lnTo>
                    <a:pt x="2112292" y="98592"/>
                  </a:lnTo>
                  <a:lnTo>
                    <a:pt x="2156406" y="115078"/>
                  </a:lnTo>
                  <a:lnTo>
                    <a:pt x="2199806" y="132733"/>
                  </a:lnTo>
                  <a:lnTo>
                    <a:pt x="2242465" y="151534"/>
                  </a:lnTo>
                  <a:lnTo>
                    <a:pt x="2284359" y="171458"/>
                  </a:lnTo>
                  <a:lnTo>
                    <a:pt x="2325463" y="192483"/>
                  </a:lnTo>
                  <a:lnTo>
                    <a:pt x="2365751" y="214587"/>
                  </a:lnTo>
                  <a:lnTo>
                    <a:pt x="2405198" y="237747"/>
                  </a:lnTo>
                  <a:lnTo>
                    <a:pt x="2443778" y="261940"/>
                  </a:lnTo>
                  <a:lnTo>
                    <a:pt x="2481467" y="287146"/>
                  </a:lnTo>
                  <a:lnTo>
                    <a:pt x="2518239" y="313340"/>
                  </a:lnTo>
                  <a:lnTo>
                    <a:pt x="2554068" y="340502"/>
                  </a:lnTo>
                  <a:lnTo>
                    <a:pt x="2588930" y="368608"/>
                  </a:lnTo>
                  <a:lnTo>
                    <a:pt x="2622798" y="397636"/>
                  </a:lnTo>
                  <a:lnTo>
                    <a:pt x="2655649" y="427564"/>
                  </a:lnTo>
                  <a:lnTo>
                    <a:pt x="2687456" y="458369"/>
                  </a:lnTo>
                  <a:lnTo>
                    <a:pt x="2718194" y="490029"/>
                  </a:lnTo>
                  <a:lnTo>
                    <a:pt x="2747838" y="522522"/>
                  </a:lnTo>
                  <a:lnTo>
                    <a:pt x="2776362" y="555825"/>
                  </a:lnTo>
                  <a:lnTo>
                    <a:pt x="2803742" y="589916"/>
                  </a:lnTo>
                  <a:lnTo>
                    <a:pt x="2829952" y="624773"/>
                  </a:lnTo>
                  <a:lnTo>
                    <a:pt x="2854966" y="660373"/>
                  </a:lnTo>
                  <a:lnTo>
                    <a:pt x="2878759" y="696694"/>
                  </a:lnTo>
                  <a:lnTo>
                    <a:pt x="2901307" y="733713"/>
                  </a:lnTo>
                  <a:lnTo>
                    <a:pt x="2922583" y="771408"/>
                  </a:lnTo>
                  <a:lnTo>
                    <a:pt x="2942563" y="809757"/>
                  </a:lnTo>
                  <a:lnTo>
                    <a:pt x="2961221" y="848738"/>
                  </a:lnTo>
                  <a:lnTo>
                    <a:pt x="2978531" y="888328"/>
                  </a:lnTo>
                  <a:lnTo>
                    <a:pt x="2994469" y="928504"/>
                  </a:lnTo>
                  <a:lnTo>
                    <a:pt x="3009010" y="969245"/>
                  </a:lnTo>
                  <a:lnTo>
                    <a:pt x="3022127" y="1010528"/>
                  </a:lnTo>
                  <a:lnTo>
                    <a:pt x="3033795" y="1052330"/>
                  </a:lnTo>
                  <a:lnTo>
                    <a:pt x="3043990" y="1094630"/>
                  </a:lnTo>
                  <a:lnTo>
                    <a:pt x="3052686" y="1137404"/>
                  </a:lnTo>
                  <a:lnTo>
                    <a:pt x="3059858" y="1180631"/>
                  </a:lnTo>
                  <a:lnTo>
                    <a:pt x="3065480" y="1224288"/>
                  </a:lnTo>
                  <a:lnTo>
                    <a:pt x="3069527" y="1268353"/>
                  </a:lnTo>
                  <a:lnTo>
                    <a:pt x="3071974" y="1312804"/>
                  </a:lnTo>
                  <a:lnTo>
                    <a:pt x="3072795" y="1357617"/>
                  </a:lnTo>
                  <a:lnTo>
                    <a:pt x="3071974" y="1402428"/>
                  </a:lnTo>
                  <a:lnTo>
                    <a:pt x="3069527" y="1446876"/>
                  </a:lnTo>
                  <a:lnTo>
                    <a:pt x="3065480" y="1490938"/>
                  </a:lnTo>
                  <a:lnTo>
                    <a:pt x="3059858" y="1534593"/>
                  </a:lnTo>
                  <a:lnTo>
                    <a:pt x="3052686" y="1577817"/>
                  </a:lnTo>
                  <a:lnTo>
                    <a:pt x="3043990" y="1620590"/>
                  </a:lnTo>
                  <a:lnTo>
                    <a:pt x="3033795" y="1662887"/>
                  </a:lnTo>
                  <a:lnTo>
                    <a:pt x="3022127" y="1704687"/>
                  </a:lnTo>
                  <a:lnTo>
                    <a:pt x="3009010" y="1745968"/>
                  </a:lnTo>
                  <a:lnTo>
                    <a:pt x="2994469" y="1786707"/>
                  </a:lnTo>
                  <a:lnTo>
                    <a:pt x="2978531" y="1826882"/>
                  </a:lnTo>
                  <a:lnTo>
                    <a:pt x="2961221" y="1866470"/>
                  </a:lnTo>
                  <a:lnTo>
                    <a:pt x="2942563" y="1905449"/>
                  </a:lnTo>
                  <a:lnTo>
                    <a:pt x="2922583" y="1943796"/>
                  </a:lnTo>
                  <a:lnTo>
                    <a:pt x="2901307" y="1981490"/>
                  </a:lnTo>
                  <a:lnTo>
                    <a:pt x="2878759" y="2018508"/>
                  </a:lnTo>
                  <a:lnTo>
                    <a:pt x="2854966" y="2054828"/>
                  </a:lnTo>
                  <a:lnTo>
                    <a:pt x="2829952" y="2090427"/>
                  </a:lnTo>
                  <a:lnTo>
                    <a:pt x="2803742" y="2125282"/>
                  </a:lnTo>
                  <a:lnTo>
                    <a:pt x="2776362" y="2159372"/>
                  </a:lnTo>
                  <a:lnTo>
                    <a:pt x="2747838" y="2192675"/>
                  </a:lnTo>
                  <a:lnTo>
                    <a:pt x="2718194" y="2225166"/>
                  </a:lnTo>
                  <a:lnTo>
                    <a:pt x="2687456" y="2256826"/>
                  </a:lnTo>
                  <a:lnTo>
                    <a:pt x="2655649" y="2287630"/>
                  </a:lnTo>
                  <a:lnTo>
                    <a:pt x="2622798" y="2317557"/>
                  </a:lnTo>
                  <a:lnTo>
                    <a:pt x="2588930" y="2346585"/>
                  </a:lnTo>
                  <a:lnTo>
                    <a:pt x="2554068" y="2374690"/>
                  </a:lnTo>
                  <a:lnTo>
                    <a:pt x="2518239" y="2401851"/>
                  </a:lnTo>
                  <a:lnTo>
                    <a:pt x="2481467" y="2428045"/>
                  </a:lnTo>
                  <a:lnTo>
                    <a:pt x="2443778" y="2453250"/>
                  </a:lnTo>
                  <a:lnTo>
                    <a:pt x="2405198" y="2477443"/>
                  </a:lnTo>
                  <a:lnTo>
                    <a:pt x="2365751" y="2500603"/>
                  </a:lnTo>
                  <a:lnTo>
                    <a:pt x="2325463" y="2522706"/>
                  </a:lnTo>
                  <a:lnTo>
                    <a:pt x="2284359" y="2543731"/>
                  </a:lnTo>
                  <a:lnTo>
                    <a:pt x="2242465" y="2563654"/>
                  </a:lnTo>
                  <a:lnTo>
                    <a:pt x="2199806" y="2582455"/>
                  </a:lnTo>
                  <a:lnTo>
                    <a:pt x="2156406" y="2600110"/>
                  </a:lnTo>
                  <a:lnTo>
                    <a:pt x="2112292" y="2616596"/>
                  </a:lnTo>
                  <a:lnTo>
                    <a:pt x="2067489" y="2631892"/>
                  </a:lnTo>
                  <a:lnTo>
                    <a:pt x="2022022" y="2645976"/>
                  </a:lnTo>
                  <a:lnTo>
                    <a:pt x="1975916" y="2658824"/>
                  </a:lnTo>
                  <a:lnTo>
                    <a:pt x="1929197" y="2670415"/>
                  </a:lnTo>
                  <a:lnTo>
                    <a:pt x="1881889" y="2680726"/>
                  </a:lnTo>
                  <a:lnTo>
                    <a:pt x="1834019" y="2689735"/>
                  </a:lnTo>
                  <a:lnTo>
                    <a:pt x="1785611" y="2697419"/>
                  </a:lnTo>
                  <a:lnTo>
                    <a:pt x="1736692" y="2703756"/>
                  </a:lnTo>
                  <a:lnTo>
                    <a:pt x="1687285" y="2708724"/>
                  </a:lnTo>
                  <a:lnTo>
                    <a:pt x="1637417" y="2712300"/>
                  </a:lnTo>
                  <a:lnTo>
                    <a:pt x="1587113" y="2714462"/>
                  </a:lnTo>
                  <a:lnTo>
                    <a:pt x="1536397" y="2715188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753239" y="3489463"/>
              <a:ext cx="3073400" cy="2715260"/>
            </a:xfrm>
            <a:custGeom>
              <a:avLst/>
              <a:gdLst/>
              <a:ahLst/>
              <a:cxnLst/>
              <a:rect l="l" t="t" r="r" b="b"/>
              <a:pathLst>
                <a:path w="3073400" h="2715260">
                  <a:moveTo>
                    <a:pt x="1536397" y="2715235"/>
                  </a:moveTo>
                  <a:lnTo>
                    <a:pt x="1485682" y="2714509"/>
                  </a:lnTo>
                  <a:lnTo>
                    <a:pt x="1435377" y="2712347"/>
                  </a:lnTo>
                  <a:lnTo>
                    <a:pt x="1385509" y="2708771"/>
                  </a:lnTo>
                  <a:lnTo>
                    <a:pt x="1336103" y="2703802"/>
                  </a:lnTo>
                  <a:lnTo>
                    <a:pt x="1287183" y="2697465"/>
                  </a:lnTo>
                  <a:lnTo>
                    <a:pt x="1238775" y="2689780"/>
                  </a:lnTo>
                  <a:lnTo>
                    <a:pt x="1190905" y="2680771"/>
                  </a:lnTo>
                  <a:lnTo>
                    <a:pt x="1143598" y="2670459"/>
                  </a:lnTo>
                  <a:lnTo>
                    <a:pt x="1096878" y="2658868"/>
                  </a:lnTo>
                  <a:lnTo>
                    <a:pt x="1050773" y="2646018"/>
                  </a:lnTo>
                  <a:lnTo>
                    <a:pt x="1005305" y="2631934"/>
                  </a:lnTo>
                  <a:lnTo>
                    <a:pt x="960502" y="2616637"/>
                  </a:lnTo>
                  <a:lnTo>
                    <a:pt x="916388" y="2600149"/>
                  </a:lnTo>
                  <a:lnTo>
                    <a:pt x="872989" y="2582493"/>
                  </a:lnTo>
                  <a:lnTo>
                    <a:pt x="830329" y="2563692"/>
                  </a:lnTo>
                  <a:lnTo>
                    <a:pt x="788435" y="2543767"/>
                  </a:lnTo>
                  <a:lnTo>
                    <a:pt x="747331" y="2522741"/>
                  </a:lnTo>
                  <a:lnTo>
                    <a:pt x="707043" y="2500636"/>
                  </a:lnTo>
                  <a:lnTo>
                    <a:pt x="667596" y="2477475"/>
                  </a:lnTo>
                  <a:lnTo>
                    <a:pt x="629016" y="2453280"/>
                  </a:lnTo>
                  <a:lnTo>
                    <a:pt x="591327" y="2428074"/>
                  </a:lnTo>
                  <a:lnTo>
                    <a:pt x="554556" y="2401879"/>
                  </a:lnTo>
                  <a:lnTo>
                    <a:pt x="518726" y="2374716"/>
                  </a:lnTo>
                  <a:lnTo>
                    <a:pt x="483865" y="2346610"/>
                  </a:lnTo>
                  <a:lnTo>
                    <a:pt x="449996" y="2317581"/>
                  </a:lnTo>
                  <a:lnTo>
                    <a:pt x="417145" y="2287652"/>
                  </a:lnTo>
                  <a:lnTo>
                    <a:pt x="385339" y="2256847"/>
                  </a:lnTo>
                  <a:lnTo>
                    <a:pt x="354600" y="2225186"/>
                  </a:lnTo>
                  <a:lnTo>
                    <a:pt x="324956" y="2192693"/>
                  </a:lnTo>
                  <a:lnTo>
                    <a:pt x="296432" y="2159389"/>
                  </a:lnTo>
                  <a:lnTo>
                    <a:pt x="269052" y="2125298"/>
                  </a:lnTo>
                  <a:lnTo>
                    <a:pt x="242843" y="2090441"/>
                  </a:lnTo>
                  <a:lnTo>
                    <a:pt x="217829" y="2054841"/>
                  </a:lnTo>
                  <a:lnTo>
                    <a:pt x="194035" y="2018520"/>
                  </a:lnTo>
                  <a:lnTo>
                    <a:pt x="171487" y="1981501"/>
                  </a:lnTo>
                  <a:lnTo>
                    <a:pt x="150211" y="1943806"/>
                  </a:lnTo>
                  <a:lnTo>
                    <a:pt x="130231" y="1905457"/>
                  </a:lnTo>
                  <a:lnTo>
                    <a:pt x="111574" y="1866477"/>
                  </a:lnTo>
                  <a:lnTo>
                    <a:pt x="94263" y="1826888"/>
                  </a:lnTo>
                  <a:lnTo>
                    <a:pt x="78325" y="1786712"/>
                  </a:lnTo>
                  <a:lnTo>
                    <a:pt x="63785" y="1745972"/>
                  </a:lnTo>
                  <a:lnTo>
                    <a:pt x="50668" y="1704691"/>
                  </a:lnTo>
                  <a:lnTo>
                    <a:pt x="38999" y="1662890"/>
                  </a:lnTo>
                  <a:lnTo>
                    <a:pt x="28804" y="1620592"/>
                  </a:lnTo>
                  <a:lnTo>
                    <a:pt x="20108" y="1577819"/>
                  </a:lnTo>
                  <a:lnTo>
                    <a:pt x="12936" y="1534594"/>
                  </a:lnTo>
                  <a:lnTo>
                    <a:pt x="7314" y="1490939"/>
                  </a:lnTo>
                  <a:lnTo>
                    <a:pt x="3267" y="1446876"/>
                  </a:lnTo>
                  <a:lnTo>
                    <a:pt x="821" y="1402428"/>
                  </a:lnTo>
                  <a:lnTo>
                    <a:pt x="0" y="1357617"/>
                  </a:lnTo>
                  <a:lnTo>
                    <a:pt x="821" y="1312804"/>
                  </a:lnTo>
                  <a:lnTo>
                    <a:pt x="3267" y="1268353"/>
                  </a:lnTo>
                  <a:lnTo>
                    <a:pt x="7314" y="1224288"/>
                  </a:lnTo>
                  <a:lnTo>
                    <a:pt x="12936" y="1180631"/>
                  </a:lnTo>
                  <a:lnTo>
                    <a:pt x="20108" y="1137404"/>
                  </a:lnTo>
                  <a:lnTo>
                    <a:pt x="28804" y="1094630"/>
                  </a:lnTo>
                  <a:lnTo>
                    <a:pt x="38999" y="1052330"/>
                  </a:lnTo>
                  <a:lnTo>
                    <a:pt x="50668" y="1010528"/>
                  </a:lnTo>
                  <a:lnTo>
                    <a:pt x="63785" y="969245"/>
                  </a:lnTo>
                  <a:lnTo>
                    <a:pt x="78325" y="928504"/>
                  </a:lnTo>
                  <a:lnTo>
                    <a:pt x="94263" y="888328"/>
                  </a:lnTo>
                  <a:lnTo>
                    <a:pt x="111574" y="848738"/>
                  </a:lnTo>
                  <a:lnTo>
                    <a:pt x="130231" y="809758"/>
                  </a:lnTo>
                  <a:lnTo>
                    <a:pt x="150211" y="771408"/>
                  </a:lnTo>
                  <a:lnTo>
                    <a:pt x="171487" y="733713"/>
                  </a:lnTo>
                  <a:lnTo>
                    <a:pt x="194035" y="696694"/>
                  </a:lnTo>
                  <a:lnTo>
                    <a:pt x="217829" y="660373"/>
                  </a:lnTo>
                  <a:lnTo>
                    <a:pt x="242843" y="624773"/>
                  </a:lnTo>
                  <a:lnTo>
                    <a:pt x="269052" y="589916"/>
                  </a:lnTo>
                  <a:lnTo>
                    <a:pt x="296432" y="555825"/>
                  </a:lnTo>
                  <a:lnTo>
                    <a:pt x="324956" y="522522"/>
                  </a:lnTo>
                  <a:lnTo>
                    <a:pt x="354600" y="490029"/>
                  </a:lnTo>
                  <a:lnTo>
                    <a:pt x="385339" y="458369"/>
                  </a:lnTo>
                  <a:lnTo>
                    <a:pt x="417145" y="427564"/>
                  </a:lnTo>
                  <a:lnTo>
                    <a:pt x="449996" y="397636"/>
                  </a:lnTo>
                  <a:lnTo>
                    <a:pt x="483865" y="368608"/>
                  </a:lnTo>
                  <a:lnTo>
                    <a:pt x="518726" y="340502"/>
                  </a:lnTo>
                  <a:lnTo>
                    <a:pt x="554556" y="313340"/>
                  </a:lnTo>
                  <a:lnTo>
                    <a:pt x="591327" y="287146"/>
                  </a:lnTo>
                  <a:lnTo>
                    <a:pt x="629016" y="261940"/>
                  </a:lnTo>
                  <a:lnTo>
                    <a:pt x="667596" y="237747"/>
                  </a:lnTo>
                  <a:lnTo>
                    <a:pt x="707043" y="214587"/>
                  </a:lnTo>
                  <a:lnTo>
                    <a:pt x="747331" y="192483"/>
                  </a:lnTo>
                  <a:lnTo>
                    <a:pt x="788435" y="171458"/>
                  </a:lnTo>
                  <a:lnTo>
                    <a:pt x="830329" y="151534"/>
                  </a:lnTo>
                  <a:lnTo>
                    <a:pt x="872989" y="132733"/>
                  </a:lnTo>
                  <a:lnTo>
                    <a:pt x="916388" y="115078"/>
                  </a:lnTo>
                  <a:lnTo>
                    <a:pt x="960502" y="98592"/>
                  </a:lnTo>
                  <a:lnTo>
                    <a:pt x="1005305" y="83295"/>
                  </a:lnTo>
                  <a:lnTo>
                    <a:pt x="1050773" y="69212"/>
                  </a:lnTo>
                  <a:lnTo>
                    <a:pt x="1096878" y="56363"/>
                  </a:lnTo>
                  <a:lnTo>
                    <a:pt x="1143598" y="44772"/>
                  </a:lnTo>
                  <a:lnTo>
                    <a:pt x="1190905" y="34461"/>
                  </a:lnTo>
                  <a:lnTo>
                    <a:pt x="1238775" y="25453"/>
                  </a:lnTo>
                  <a:lnTo>
                    <a:pt x="1287183" y="17768"/>
                  </a:lnTo>
                  <a:lnTo>
                    <a:pt x="1336103" y="11431"/>
                  </a:lnTo>
                  <a:lnTo>
                    <a:pt x="1385509" y="6463"/>
                  </a:lnTo>
                  <a:lnTo>
                    <a:pt x="1435377" y="2887"/>
                  </a:lnTo>
                  <a:lnTo>
                    <a:pt x="1485682" y="725"/>
                  </a:lnTo>
                  <a:lnTo>
                    <a:pt x="1536397" y="0"/>
                  </a:lnTo>
                  <a:lnTo>
                    <a:pt x="1587113" y="725"/>
                  </a:lnTo>
                  <a:lnTo>
                    <a:pt x="1637417" y="2887"/>
                  </a:lnTo>
                  <a:lnTo>
                    <a:pt x="1687285" y="6463"/>
                  </a:lnTo>
                  <a:lnTo>
                    <a:pt x="1736692" y="11431"/>
                  </a:lnTo>
                  <a:lnTo>
                    <a:pt x="1785611" y="17768"/>
                  </a:lnTo>
                  <a:lnTo>
                    <a:pt x="1834019" y="25453"/>
                  </a:lnTo>
                  <a:lnTo>
                    <a:pt x="1881889" y="34461"/>
                  </a:lnTo>
                  <a:lnTo>
                    <a:pt x="1929197" y="44772"/>
                  </a:lnTo>
                  <a:lnTo>
                    <a:pt x="1975916" y="56363"/>
                  </a:lnTo>
                  <a:lnTo>
                    <a:pt x="2022022" y="69212"/>
                  </a:lnTo>
                  <a:lnTo>
                    <a:pt x="2067489" y="83295"/>
                  </a:lnTo>
                  <a:lnTo>
                    <a:pt x="2112292" y="98592"/>
                  </a:lnTo>
                  <a:lnTo>
                    <a:pt x="2156406" y="115078"/>
                  </a:lnTo>
                  <a:lnTo>
                    <a:pt x="2199806" y="132733"/>
                  </a:lnTo>
                  <a:lnTo>
                    <a:pt x="2242465" y="151534"/>
                  </a:lnTo>
                  <a:lnTo>
                    <a:pt x="2284359" y="171458"/>
                  </a:lnTo>
                  <a:lnTo>
                    <a:pt x="2325463" y="192483"/>
                  </a:lnTo>
                  <a:lnTo>
                    <a:pt x="2365751" y="214587"/>
                  </a:lnTo>
                  <a:lnTo>
                    <a:pt x="2405198" y="237747"/>
                  </a:lnTo>
                  <a:lnTo>
                    <a:pt x="2443778" y="261940"/>
                  </a:lnTo>
                  <a:lnTo>
                    <a:pt x="2481467" y="287146"/>
                  </a:lnTo>
                  <a:lnTo>
                    <a:pt x="2518239" y="313340"/>
                  </a:lnTo>
                  <a:lnTo>
                    <a:pt x="2554068" y="340502"/>
                  </a:lnTo>
                  <a:lnTo>
                    <a:pt x="2588930" y="368608"/>
                  </a:lnTo>
                  <a:lnTo>
                    <a:pt x="2622798" y="397636"/>
                  </a:lnTo>
                  <a:lnTo>
                    <a:pt x="2655649" y="427564"/>
                  </a:lnTo>
                  <a:lnTo>
                    <a:pt x="2687456" y="458369"/>
                  </a:lnTo>
                  <a:lnTo>
                    <a:pt x="2718194" y="490029"/>
                  </a:lnTo>
                  <a:lnTo>
                    <a:pt x="2747838" y="522522"/>
                  </a:lnTo>
                  <a:lnTo>
                    <a:pt x="2776362" y="555825"/>
                  </a:lnTo>
                  <a:lnTo>
                    <a:pt x="2803742" y="589916"/>
                  </a:lnTo>
                  <a:lnTo>
                    <a:pt x="2829952" y="624773"/>
                  </a:lnTo>
                  <a:lnTo>
                    <a:pt x="2854966" y="660373"/>
                  </a:lnTo>
                  <a:lnTo>
                    <a:pt x="2878759" y="696694"/>
                  </a:lnTo>
                  <a:lnTo>
                    <a:pt x="2901307" y="733713"/>
                  </a:lnTo>
                  <a:lnTo>
                    <a:pt x="2922583" y="771408"/>
                  </a:lnTo>
                  <a:lnTo>
                    <a:pt x="2942563" y="809758"/>
                  </a:lnTo>
                  <a:lnTo>
                    <a:pt x="2961221" y="848738"/>
                  </a:lnTo>
                  <a:lnTo>
                    <a:pt x="2978531" y="888328"/>
                  </a:lnTo>
                  <a:lnTo>
                    <a:pt x="2994469" y="928504"/>
                  </a:lnTo>
                  <a:lnTo>
                    <a:pt x="3009010" y="969245"/>
                  </a:lnTo>
                  <a:lnTo>
                    <a:pt x="3022127" y="1010528"/>
                  </a:lnTo>
                  <a:lnTo>
                    <a:pt x="3033795" y="1052330"/>
                  </a:lnTo>
                  <a:lnTo>
                    <a:pt x="3043990" y="1094630"/>
                  </a:lnTo>
                  <a:lnTo>
                    <a:pt x="3052686" y="1137404"/>
                  </a:lnTo>
                  <a:lnTo>
                    <a:pt x="3059858" y="1180631"/>
                  </a:lnTo>
                  <a:lnTo>
                    <a:pt x="3065480" y="1224288"/>
                  </a:lnTo>
                  <a:lnTo>
                    <a:pt x="3069527" y="1268353"/>
                  </a:lnTo>
                  <a:lnTo>
                    <a:pt x="3071974" y="1312804"/>
                  </a:lnTo>
                  <a:lnTo>
                    <a:pt x="3072795" y="1357617"/>
                  </a:lnTo>
                  <a:lnTo>
                    <a:pt x="3071974" y="1402428"/>
                  </a:lnTo>
                  <a:lnTo>
                    <a:pt x="3069527" y="1446876"/>
                  </a:lnTo>
                  <a:lnTo>
                    <a:pt x="3065480" y="1490939"/>
                  </a:lnTo>
                  <a:lnTo>
                    <a:pt x="3059858" y="1534594"/>
                  </a:lnTo>
                  <a:lnTo>
                    <a:pt x="3052686" y="1577819"/>
                  </a:lnTo>
                  <a:lnTo>
                    <a:pt x="3043990" y="1620592"/>
                  </a:lnTo>
                  <a:lnTo>
                    <a:pt x="3033795" y="1662890"/>
                  </a:lnTo>
                  <a:lnTo>
                    <a:pt x="3022127" y="1704691"/>
                  </a:lnTo>
                  <a:lnTo>
                    <a:pt x="3009010" y="1745972"/>
                  </a:lnTo>
                  <a:lnTo>
                    <a:pt x="2994469" y="1786712"/>
                  </a:lnTo>
                  <a:lnTo>
                    <a:pt x="2978531" y="1826888"/>
                  </a:lnTo>
                  <a:lnTo>
                    <a:pt x="2961221" y="1866477"/>
                  </a:lnTo>
                  <a:lnTo>
                    <a:pt x="2942563" y="1905457"/>
                  </a:lnTo>
                  <a:lnTo>
                    <a:pt x="2922583" y="1943806"/>
                  </a:lnTo>
                  <a:lnTo>
                    <a:pt x="2901307" y="1981501"/>
                  </a:lnTo>
                  <a:lnTo>
                    <a:pt x="2878759" y="2018520"/>
                  </a:lnTo>
                  <a:lnTo>
                    <a:pt x="2854966" y="2054841"/>
                  </a:lnTo>
                  <a:lnTo>
                    <a:pt x="2829952" y="2090441"/>
                  </a:lnTo>
                  <a:lnTo>
                    <a:pt x="2803742" y="2125298"/>
                  </a:lnTo>
                  <a:lnTo>
                    <a:pt x="2776362" y="2159389"/>
                  </a:lnTo>
                  <a:lnTo>
                    <a:pt x="2747838" y="2192693"/>
                  </a:lnTo>
                  <a:lnTo>
                    <a:pt x="2718194" y="2225186"/>
                  </a:lnTo>
                  <a:lnTo>
                    <a:pt x="2687456" y="2256847"/>
                  </a:lnTo>
                  <a:lnTo>
                    <a:pt x="2655649" y="2287652"/>
                  </a:lnTo>
                  <a:lnTo>
                    <a:pt x="2622798" y="2317581"/>
                  </a:lnTo>
                  <a:lnTo>
                    <a:pt x="2588930" y="2346610"/>
                  </a:lnTo>
                  <a:lnTo>
                    <a:pt x="2554068" y="2374716"/>
                  </a:lnTo>
                  <a:lnTo>
                    <a:pt x="2518239" y="2401879"/>
                  </a:lnTo>
                  <a:lnTo>
                    <a:pt x="2481467" y="2428074"/>
                  </a:lnTo>
                  <a:lnTo>
                    <a:pt x="2443778" y="2453280"/>
                  </a:lnTo>
                  <a:lnTo>
                    <a:pt x="2405198" y="2477475"/>
                  </a:lnTo>
                  <a:lnTo>
                    <a:pt x="2365751" y="2500636"/>
                  </a:lnTo>
                  <a:lnTo>
                    <a:pt x="2325463" y="2522741"/>
                  </a:lnTo>
                  <a:lnTo>
                    <a:pt x="2284359" y="2543767"/>
                  </a:lnTo>
                  <a:lnTo>
                    <a:pt x="2242465" y="2563692"/>
                  </a:lnTo>
                  <a:lnTo>
                    <a:pt x="2199806" y="2582493"/>
                  </a:lnTo>
                  <a:lnTo>
                    <a:pt x="2156406" y="2600149"/>
                  </a:lnTo>
                  <a:lnTo>
                    <a:pt x="2112292" y="2616637"/>
                  </a:lnTo>
                  <a:lnTo>
                    <a:pt x="2067489" y="2631934"/>
                  </a:lnTo>
                  <a:lnTo>
                    <a:pt x="2022022" y="2646018"/>
                  </a:lnTo>
                  <a:lnTo>
                    <a:pt x="1975916" y="2658868"/>
                  </a:lnTo>
                  <a:lnTo>
                    <a:pt x="1929197" y="2670459"/>
                  </a:lnTo>
                  <a:lnTo>
                    <a:pt x="1881889" y="2680771"/>
                  </a:lnTo>
                  <a:lnTo>
                    <a:pt x="1834019" y="2689780"/>
                  </a:lnTo>
                  <a:lnTo>
                    <a:pt x="1785611" y="2697465"/>
                  </a:lnTo>
                  <a:lnTo>
                    <a:pt x="1736692" y="2703802"/>
                  </a:lnTo>
                  <a:lnTo>
                    <a:pt x="1687285" y="2708771"/>
                  </a:lnTo>
                  <a:lnTo>
                    <a:pt x="1637417" y="2712347"/>
                  </a:lnTo>
                  <a:lnTo>
                    <a:pt x="1587113" y="2714509"/>
                  </a:lnTo>
                  <a:lnTo>
                    <a:pt x="1536397" y="2715235"/>
                  </a:lnTo>
                  <a:close/>
                </a:path>
              </a:pathLst>
            </a:custGeom>
            <a:solidFill>
              <a:srgbClr val="00798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783487" y="4034216"/>
              <a:ext cx="1039494" cy="1626235"/>
            </a:xfrm>
            <a:custGeom>
              <a:avLst/>
              <a:gdLst/>
              <a:ahLst/>
              <a:cxnLst/>
              <a:rect l="l" t="t" r="r" b="b"/>
              <a:pathLst>
                <a:path w="1039495" h="1626235">
                  <a:moveTo>
                    <a:pt x="517136" y="1625729"/>
                  </a:moveTo>
                  <a:lnTo>
                    <a:pt x="474027" y="1622825"/>
                  </a:lnTo>
                  <a:lnTo>
                    <a:pt x="436197" y="1614119"/>
                  </a:lnTo>
                  <a:lnTo>
                    <a:pt x="376392" y="1579338"/>
                  </a:lnTo>
                  <a:lnTo>
                    <a:pt x="339524" y="1520241"/>
                  </a:lnTo>
                  <a:lnTo>
                    <a:pt x="330308" y="1481135"/>
                  </a:lnTo>
                  <a:lnTo>
                    <a:pt x="327235" y="1435663"/>
                  </a:lnTo>
                  <a:lnTo>
                    <a:pt x="330308" y="1389799"/>
                  </a:lnTo>
                  <a:lnTo>
                    <a:pt x="339524" y="1350657"/>
                  </a:lnTo>
                  <a:lnTo>
                    <a:pt x="376392" y="1292556"/>
                  </a:lnTo>
                  <a:lnTo>
                    <a:pt x="436197" y="1259077"/>
                  </a:lnTo>
                  <a:lnTo>
                    <a:pt x="474027" y="1250708"/>
                  </a:lnTo>
                  <a:lnTo>
                    <a:pt x="517136" y="1247918"/>
                  </a:lnTo>
                  <a:lnTo>
                    <a:pt x="561586" y="1250708"/>
                  </a:lnTo>
                  <a:lnTo>
                    <a:pt x="599957" y="1259077"/>
                  </a:lnTo>
                  <a:lnTo>
                    <a:pt x="658449" y="1292556"/>
                  </a:lnTo>
                  <a:lnTo>
                    <a:pt x="693185" y="1350657"/>
                  </a:lnTo>
                  <a:lnTo>
                    <a:pt x="701869" y="1389799"/>
                  </a:lnTo>
                  <a:lnTo>
                    <a:pt x="704764" y="1435663"/>
                  </a:lnTo>
                  <a:lnTo>
                    <a:pt x="701692" y="1481135"/>
                  </a:lnTo>
                  <a:lnTo>
                    <a:pt x="692475" y="1520241"/>
                  </a:lnTo>
                  <a:lnTo>
                    <a:pt x="655607" y="1579338"/>
                  </a:lnTo>
                  <a:lnTo>
                    <a:pt x="596388" y="1614119"/>
                  </a:lnTo>
                  <a:lnTo>
                    <a:pt x="559270" y="1622825"/>
                  </a:lnTo>
                  <a:lnTo>
                    <a:pt x="517136" y="1625729"/>
                  </a:lnTo>
                  <a:close/>
                </a:path>
                <a:path w="1039495" h="1626235">
                  <a:moveTo>
                    <a:pt x="173894" y="625072"/>
                  </a:moveTo>
                  <a:lnTo>
                    <a:pt x="103533" y="614357"/>
                  </a:lnTo>
                  <a:lnTo>
                    <a:pt x="48019" y="582140"/>
                  </a:lnTo>
                  <a:lnTo>
                    <a:pt x="12004" y="533078"/>
                  </a:lnTo>
                  <a:lnTo>
                    <a:pt x="0" y="471683"/>
                  </a:lnTo>
                  <a:lnTo>
                    <a:pt x="426" y="455724"/>
                  </a:lnTo>
                  <a:lnTo>
                    <a:pt x="3855" y="417374"/>
                  </a:lnTo>
                  <a:lnTo>
                    <a:pt x="11067" y="371145"/>
                  </a:lnTo>
                  <a:lnTo>
                    <a:pt x="24228" y="321337"/>
                  </a:lnTo>
                  <a:lnTo>
                    <a:pt x="43904" y="269044"/>
                  </a:lnTo>
                  <a:lnTo>
                    <a:pt x="71356" y="216380"/>
                  </a:lnTo>
                  <a:lnTo>
                    <a:pt x="107166" y="164372"/>
                  </a:lnTo>
                  <a:lnTo>
                    <a:pt x="153500" y="116839"/>
                  </a:lnTo>
                  <a:lnTo>
                    <a:pt x="210932" y="74851"/>
                  </a:lnTo>
                  <a:lnTo>
                    <a:pt x="280740" y="40507"/>
                  </a:lnTo>
                  <a:lnTo>
                    <a:pt x="320368" y="26346"/>
                  </a:lnTo>
                  <a:lnTo>
                    <a:pt x="363547" y="14813"/>
                  </a:lnTo>
                  <a:lnTo>
                    <a:pt x="410743" y="6580"/>
                  </a:lnTo>
                  <a:lnTo>
                    <a:pt x="461944" y="1644"/>
                  </a:lnTo>
                  <a:lnTo>
                    <a:pt x="517136" y="0"/>
                  </a:lnTo>
                  <a:lnTo>
                    <a:pt x="567593" y="1398"/>
                  </a:lnTo>
                  <a:lnTo>
                    <a:pt x="615537" y="5592"/>
                  </a:lnTo>
                  <a:lnTo>
                    <a:pt x="660964" y="12579"/>
                  </a:lnTo>
                  <a:lnTo>
                    <a:pt x="703872" y="22357"/>
                  </a:lnTo>
                  <a:lnTo>
                    <a:pt x="744259" y="34923"/>
                  </a:lnTo>
                  <a:lnTo>
                    <a:pt x="791133" y="54095"/>
                  </a:lnTo>
                  <a:lnTo>
                    <a:pt x="833936" y="76706"/>
                  </a:lnTo>
                  <a:lnTo>
                    <a:pt x="872662" y="102746"/>
                  </a:lnTo>
                  <a:lnTo>
                    <a:pt x="907309" y="132207"/>
                  </a:lnTo>
                  <a:lnTo>
                    <a:pt x="937909" y="164933"/>
                  </a:lnTo>
                  <a:lnTo>
                    <a:pt x="964504" y="200639"/>
                  </a:lnTo>
                  <a:lnTo>
                    <a:pt x="987104" y="239340"/>
                  </a:lnTo>
                  <a:lnTo>
                    <a:pt x="1005716" y="281048"/>
                  </a:lnTo>
                  <a:lnTo>
                    <a:pt x="1008151" y="288487"/>
                  </a:lnTo>
                  <a:lnTo>
                    <a:pt x="517136" y="288487"/>
                  </a:lnTo>
                  <a:lnTo>
                    <a:pt x="489974" y="289527"/>
                  </a:lnTo>
                  <a:lnTo>
                    <a:pt x="444227" y="297843"/>
                  </a:lnTo>
                  <a:lnTo>
                    <a:pt x="409498" y="313943"/>
                  </a:lnTo>
                  <a:lnTo>
                    <a:pt x="373550" y="346915"/>
                  </a:lnTo>
                  <a:lnTo>
                    <a:pt x="354024" y="387577"/>
                  </a:lnTo>
                  <a:lnTo>
                    <a:pt x="346799" y="432038"/>
                  </a:lnTo>
                  <a:lnTo>
                    <a:pt x="345515" y="460215"/>
                  </a:lnTo>
                  <a:lnTo>
                    <a:pt x="344441" y="481716"/>
                  </a:lnTo>
                  <a:lnTo>
                    <a:pt x="335865" y="519795"/>
                  </a:lnTo>
                  <a:lnTo>
                    <a:pt x="309050" y="564856"/>
                  </a:lnTo>
                  <a:lnTo>
                    <a:pt x="272290" y="596395"/>
                  </a:lnTo>
                  <a:lnTo>
                    <a:pt x="229396" y="615927"/>
                  </a:lnTo>
                  <a:lnTo>
                    <a:pt x="186795" y="624503"/>
                  </a:lnTo>
                  <a:lnTo>
                    <a:pt x="173894" y="625072"/>
                  </a:lnTo>
                  <a:close/>
                </a:path>
                <a:path w="1039495" h="1626235">
                  <a:moveTo>
                    <a:pt x="507996" y="1121965"/>
                  </a:moveTo>
                  <a:lnTo>
                    <a:pt x="463232" y="1118097"/>
                  </a:lnTo>
                  <a:lnTo>
                    <a:pt x="412375" y="1098315"/>
                  </a:lnTo>
                  <a:lnTo>
                    <a:pt x="376960" y="1068182"/>
                  </a:lnTo>
                  <a:lnTo>
                    <a:pt x="355097" y="1031891"/>
                  </a:lnTo>
                  <a:lnTo>
                    <a:pt x="345095" y="993744"/>
                  </a:lnTo>
                  <a:lnTo>
                    <a:pt x="343242" y="970850"/>
                  </a:lnTo>
                  <a:lnTo>
                    <a:pt x="344885" y="933507"/>
                  </a:lnTo>
                  <a:lnTo>
                    <a:pt x="358046" y="868256"/>
                  </a:lnTo>
                  <a:lnTo>
                    <a:pt x="383575" y="814910"/>
                  </a:lnTo>
                  <a:lnTo>
                    <a:pt x="416749" y="769400"/>
                  </a:lnTo>
                  <a:lnTo>
                    <a:pt x="456300" y="730741"/>
                  </a:lnTo>
                  <a:lnTo>
                    <a:pt x="499192" y="697262"/>
                  </a:lnTo>
                  <a:lnTo>
                    <a:pt x="544248" y="667898"/>
                  </a:lnTo>
                  <a:lnTo>
                    <a:pt x="566056" y="653149"/>
                  </a:lnTo>
                  <a:lnTo>
                    <a:pt x="607547" y="622792"/>
                  </a:lnTo>
                  <a:lnTo>
                    <a:pt x="644141" y="590024"/>
                  </a:lnTo>
                  <a:lnTo>
                    <a:pt x="673887" y="553519"/>
                  </a:lnTo>
                  <a:lnTo>
                    <a:pt x="693641" y="510474"/>
                  </a:lnTo>
                  <a:lnTo>
                    <a:pt x="700081" y="460215"/>
                  </a:lnTo>
                  <a:lnTo>
                    <a:pt x="700119" y="455724"/>
                  </a:lnTo>
                  <a:lnTo>
                    <a:pt x="698966" y="429759"/>
                  </a:lnTo>
                  <a:lnTo>
                    <a:pt x="688950" y="382814"/>
                  </a:lnTo>
                  <a:lnTo>
                    <a:pt x="669601" y="348006"/>
                  </a:lnTo>
                  <a:lnTo>
                    <a:pt x="630982" y="313128"/>
                  </a:lnTo>
                  <a:lnTo>
                    <a:pt x="585957" y="295316"/>
                  </a:lnTo>
                  <a:lnTo>
                    <a:pt x="541318" y="289506"/>
                  </a:lnTo>
                  <a:lnTo>
                    <a:pt x="517136" y="288487"/>
                  </a:lnTo>
                  <a:lnTo>
                    <a:pt x="1008151" y="288487"/>
                  </a:lnTo>
                  <a:lnTo>
                    <a:pt x="1020226" y="325395"/>
                  </a:lnTo>
                  <a:lnTo>
                    <a:pt x="1030585" y="371941"/>
                  </a:lnTo>
                  <a:lnTo>
                    <a:pt x="1036797" y="420699"/>
                  </a:lnTo>
                  <a:lnTo>
                    <a:pt x="1038866" y="471683"/>
                  </a:lnTo>
                  <a:lnTo>
                    <a:pt x="1037544" y="500817"/>
                  </a:lnTo>
                  <a:lnTo>
                    <a:pt x="1026979" y="555192"/>
                  </a:lnTo>
                  <a:lnTo>
                    <a:pt x="1006387" y="604558"/>
                  </a:lnTo>
                  <a:lnTo>
                    <a:pt x="979213" y="649784"/>
                  </a:lnTo>
                  <a:lnTo>
                    <a:pt x="946303" y="691073"/>
                  </a:lnTo>
                  <a:lnTo>
                    <a:pt x="909397" y="728836"/>
                  </a:lnTo>
                  <a:lnTo>
                    <a:pt x="869384" y="763266"/>
                  </a:lnTo>
                  <a:lnTo>
                    <a:pt x="829921" y="794754"/>
                  </a:lnTo>
                  <a:lnTo>
                    <a:pt x="739666" y="862667"/>
                  </a:lnTo>
                  <a:lnTo>
                    <a:pt x="724401" y="874786"/>
                  </a:lnTo>
                  <a:lnTo>
                    <a:pt x="691030" y="909011"/>
                  </a:lnTo>
                  <a:lnTo>
                    <a:pt x="671018" y="946837"/>
                  </a:lnTo>
                  <a:lnTo>
                    <a:pt x="665884" y="979996"/>
                  </a:lnTo>
                  <a:lnTo>
                    <a:pt x="663487" y="1009555"/>
                  </a:lnTo>
                  <a:lnTo>
                    <a:pt x="644327" y="1060500"/>
                  </a:lnTo>
                  <a:lnTo>
                    <a:pt x="605718" y="1099435"/>
                  </a:lnTo>
                  <a:lnTo>
                    <a:pt x="545939" y="1119466"/>
                  </a:lnTo>
                  <a:lnTo>
                    <a:pt x="507996" y="11219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161648" y="5764690"/>
              <a:ext cx="850265" cy="777875"/>
            </a:xfrm>
            <a:custGeom>
              <a:avLst/>
              <a:gdLst/>
              <a:ahLst/>
              <a:cxnLst/>
              <a:rect l="l" t="t" r="r" b="b"/>
              <a:pathLst>
                <a:path w="850265" h="777875">
                  <a:moveTo>
                    <a:pt x="67866" y="777415"/>
                  </a:moveTo>
                  <a:lnTo>
                    <a:pt x="30877" y="757661"/>
                  </a:lnTo>
                  <a:lnTo>
                    <a:pt x="6756" y="724057"/>
                  </a:lnTo>
                  <a:lnTo>
                    <a:pt x="0" y="682809"/>
                  </a:lnTo>
                  <a:lnTo>
                    <a:pt x="15104" y="640120"/>
                  </a:lnTo>
                  <a:lnTo>
                    <a:pt x="92306" y="524984"/>
                  </a:lnTo>
                  <a:lnTo>
                    <a:pt x="125242" y="474655"/>
                  </a:lnTo>
                  <a:lnTo>
                    <a:pt x="153759" y="428421"/>
                  </a:lnTo>
                  <a:lnTo>
                    <a:pt x="177379" y="385736"/>
                  </a:lnTo>
                  <a:lnTo>
                    <a:pt x="195622" y="346053"/>
                  </a:lnTo>
                  <a:lnTo>
                    <a:pt x="208007" y="308824"/>
                  </a:lnTo>
                  <a:lnTo>
                    <a:pt x="214055" y="273501"/>
                  </a:lnTo>
                  <a:lnTo>
                    <a:pt x="213285" y="239539"/>
                  </a:lnTo>
                  <a:lnTo>
                    <a:pt x="205218" y="206389"/>
                  </a:lnTo>
                  <a:lnTo>
                    <a:pt x="189374" y="173504"/>
                  </a:lnTo>
                  <a:lnTo>
                    <a:pt x="165272" y="140337"/>
                  </a:lnTo>
                  <a:lnTo>
                    <a:pt x="160488" y="125137"/>
                  </a:lnTo>
                  <a:lnTo>
                    <a:pt x="186293" y="87717"/>
                  </a:lnTo>
                  <a:lnTo>
                    <a:pt x="249339" y="48410"/>
                  </a:lnTo>
                  <a:lnTo>
                    <a:pt x="291105" y="30851"/>
                  </a:lnTo>
                  <a:lnTo>
                    <a:pt x="337714" y="16182"/>
                  </a:lnTo>
                  <a:lnTo>
                    <a:pt x="387677" y="5525"/>
                  </a:lnTo>
                  <a:lnTo>
                    <a:pt x="439506" y="0"/>
                  </a:lnTo>
                  <a:lnTo>
                    <a:pt x="491711" y="727"/>
                  </a:lnTo>
                  <a:lnTo>
                    <a:pt x="542803" y="8829"/>
                  </a:lnTo>
                  <a:lnTo>
                    <a:pt x="591294" y="25425"/>
                  </a:lnTo>
                  <a:lnTo>
                    <a:pt x="707117" y="120989"/>
                  </a:lnTo>
                  <a:lnTo>
                    <a:pt x="787671" y="252038"/>
                  </a:lnTo>
                  <a:lnTo>
                    <a:pt x="834714" y="367859"/>
                  </a:lnTo>
                  <a:lnTo>
                    <a:pt x="850005" y="417736"/>
                  </a:lnTo>
                  <a:lnTo>
                    <a:pt x="809190" y="425960"/>
                  </a:lnTo>
                  <a:lnTo>
                    <a:pt x="767369" y="438512"/>
                  </a:lnTo>
                  <a:lnTo>
                    <a:pt x="724679" y="454849"/>
                  </a:lnTo>
                  <a:lnTo>
                    <a:pt x="681259" y="474429"/>
                  </a:lnTo>
                  <a:lnTo>
                    <a:pt x="637246" y="496708"/>
                  </a:lnTo>
                  <a:lnTo>
                    <a:pt x="592779" y="521145"/>
                  </a:lnTo>
                  <a:lnTo>
                    <a:pt x="547996" y="547197"/>
                  </a:lnTo>
                  <a:lnTo>
                    <a:pt x="503036" y="574320"/>
                  </a:lnTo>
                  <a:lnTo>
                    <a:pt x="413137" y="629611"/>
                  </a:lnTo>
                  <a:lnTo>
                    <a:pt x="368474" y="656694"/>
                  </a:lnTo>
                  <a:lnTo>
                    <a:pt x="324187" y="682677"/>
                  </a:lnTo>
                  <a:lnTo>
                    <a:pt x="280414" y="707019"/>
                  </a:lnTo>
                  <a:lnTo>
                    <a:pt x="237293" y="729176"/>
                  </a:lnTo>
                  <a:lnTo>
                    <a:pt x="194963" y="748606"/>
                  </a:lnTo>
                  <a:lnTo>
                    <a:pt x="153561" y="764766"/>
                  </a:lnTo>
                  <a:lnTo>
                    <a:pt x="113227" y="777114"/>
                  </a:lnTo>
                  <a:lnTo>
                    <a:pt x="67866" y="777415"/>
                  </a:lnTo>
                  <a:close/>
                </a:path>
              </a:pathLst>
            </a:custGeom>
            <a:solidFill>
              <a:srgbClr val="00798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257124" y="6806667"/>
              <a:ext cx="850265" cy="777875"/>
            </a:xfrm>
            <a:custGeom>
              <a:avLst/>
              <a:gdLst/>
              <a:ahLst/>
              <a:cxnLst/>
              <a:rect l="l" t="t" r="r" b="b"/>
              <a:pathLst>
                <a:path w="850265" h="777875">
                  <a:moveTo>
                    <a:pt x="782114" y="777415"/>
                  </a:moveTo>
                  <a:lnTo>
                    <a:pt x="736730" y="777114"/>
                  </a:lnTo>
                  <a:lnTo>
                    <a:pt x="696403" y="764767"/>
                  </a:lnTo>
                  <a:lnTo>
                    <a:pt x="655009" y="748606"/>
                  </a:lnTo>
                  <a:lnTo>
                    <a:pt x="612685" y="729176"/>
                  </a:lnTo>
                  <a:lnTo>
                    <a:pt x="569569" y="707019"/>
                  </a:lnTo>
                  <a:lnTo>
                    <a:pt x="525801" y="682678"/>
                  </a:lnTo>
                  <a:lnTo>
                    <a:pt x="481517" y="656696"/>
                  </a:lnTo>
                  <a:lnTo>
                    <a:pt x="436858" y="629614"/>
                  </a:lnTo>
                  <a:lnTo>
                    <a:pt x="346963" y="574327"/>
                  </a:lnTo>
                  <a:lnTo>
                    <a:pt x="302005" y="547206"/>
                  </a:lnTo>
                  <a:lnTo>
                    <a:pt x="257223" y="521158"/>
                  </a:lnTo>
                  <a:lnTo>
                    <a:pt x="212757" y="496725"/>
                  </a:lnTo>
                  <a:lnTo>
                    <a:pt x="168745" y="474450"/>
                  </a:lnTo>
                  <a:lnTo>
                    <a:pt x="125325" y="454875"/>
                  </a:lnTo>
                  <a:lnTo>
                    <a:pt x="82635" y="438544"/>
                  </a:lnTo>
                  <a:lnTo>
                    <a:pt x="40814" y="426000"/>
                  </a:lnTo>
                  <a:lnTo>
                    <a:pt x="0" y="417784"/>
                  </a:lnTo>
                  <a:lnTo>
                    <a:pt x="15290" y="367906"/>
                  </a:lnTo>
                  <a:lnTo>
                    <a:pt x="62333" y="252080"/>
                  </a:lnTo>
                  <a:lnTo>
                    <a:pt x="142887" y="121016"/>
                  </a:lnTo>
                  <a:lnTo>
                    <a:pt x="258710" y="25425"/>
                  </a:lnTo>
                  <a:lnTo>
                    <a:pt x="307201" y="8829"/>
                  </a:lnTo>
                  <a:lnTo>
                    <a:pt x="358293" y="727"/>
                  </a:lnTo>
                  <a:lnTo>
                    <a:pt x="410498" y="0"/>
                  </a:lnTo>
                  <a:lnTo>
                    <a:pt x="462327" y="5525"/>
                  </a:lnTo>
                  <a:lnTo>
                    <a:pt x="512290" y="16182"/>
                  </a:lnTo>
                  <a:lnTo>
                    <a:pt x="558899" y="30851"/>
                  </a:lnTo>
                  <a:lnTo>
                    <a:pt x="600665" y="48410"/>
                  </a:lnTo>
                  <a:lnTo>
                    <a:pt x="636098" y="67739"/>
                  </a:lnTo>
                  <a:lnTo>
                    <a:pt x="682013" y="107224"/>
                  </a:lnTo>
                  <a:lnTo>
                    <a:pt x="689516" y="125137"/>
                  </a:lnTo>
                  <a:lnTo>
                    <a:pt x="684732" y="140337"/>
                  </a:lnTo>
                  <a:lnTo>
                    <a:pt x="660630" y="173504"/>
                  </a:lnTo>
                  <a:lnTo>
                    <a:pt x="644786" y="206389"/>
                  </a:lnTo>
                  <a:lnTo>
                    <a:pt x="636719" y="239540"/>
                  </a:lnTo>
                  <a:lnTo>
                    <a:pt x="635949" y="273503"/>
                  </a:lnTo>
                  <a:lnTo>
                    <a:pt x="641997" y="308827"/>
                  </a:lnTo>
                  <a:lnTo>
                    <a:pt x="654382" y="346059"/>
                  </a:lnTo>
                  <a:lnTo>
                    <a:pt x="672625" y="385746"/>
                  </a:lnTo>
                  <a:lnTo>
                    <a:pt x="696245" y="428435"/>
                  </a:lnTo>
                  <a:lnTo>
                    <a:pt x="724763" y="474675"/>
                  </a:lnTo>
                  <a:lnTo>
                    <a:pt x="757698" y="525012"/>
                  </a:lnTo>
                  <a:lnTo>
                    <a:pt x="834900" y="640168"/>
                  </a:lnTo>
                  <a:lnTo>
                    <a:pt x="850004" y="682833"/>
                  </a:lnTo>
                  <a:lnTo>
                    <a:pt x="843245" y="724067"/>
                  </a:lnTo>
                  <a:lnTo>
                    <a:pt x="819117" y="757664"/>
                  </a:lnTo>
                  <a:lnTo>
                    <a:pt x="782114" y="777415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9060408" y="6030086"/>
              <a:ext cx="1798320" cy="388620"/>
            </a:xfrm>
            <a:custGeom>
              <a:avLst/>
              <a:gdLst/>
              <a:ahLst/>
              <a:cxnLst/>
              <a:rect l="l" t="t" r="r" b="b"/>
              <a:pathLst>
                <a:path w="1798320" h="388620">
                  <a:moveTo>
                    <a:pt x="426974" y="194094"/>
                  </a:moveTo>
                  <a:lnTo>
                    <a:pt x="421335" y="149593"/>
                  </a:lnTo>
                  <a:lnTo>
                    <a:pt x="405269" y="108737"/>
                  </a:lnTo>
                  <a:lnTo>
                    <a:pt x="380072" y="72707"/>
                  </a:lnTo>
                  <a:lnTo>
                    <a:pt x="347014" y="42646"/>
                  </a:lnTo>
                  <a:lnTo>
                    <a:pt x="307378" y="19723"/>
                  </a:lnTo>
                  <a:lnTo>
                    <a:pt x="262445" y="5130"/>
                  </a:lnTo>
                  <a:lnTo>
                    <a:pt x="213487" y="0"/>
                  </a:lnTo>
                  <a:lnTo>
                    <a:pt x="164528" y="5130"/>
                  </a:lnTo>
                  <a:lnTo>
                    <a:pt x="119595" y="19723"/>
                  </a:lnTo>
                  <a:lnTo>
                    <a:pt x="79959" y="42646"/>
                  </a:lnTo>
                  <a:lnTo>
                    <a:pt x="46901" y="72707"/>
                  </a:lnTo>
                  <a:lnTo>
                    <a:pt x="21704" y="108737"/>
                  </a:lnTo>
                  <a:lnTo>
                    <a:pt x="5638" y="149593"/>
                  </a:lnTo>
                  <a:lnTo>
                    <a:pt x="0" y="194094"/>
                  </a:lnTo>
                  <a:lnTo>
                    <a:pt x="5638" y="238594"/>
                  </a:lnTo>
                  <a:lnTo>
                    <a:pt x="21704" y="279450"/>
                  </a:lnTo>
                  <a:lnTo>
                    <a:pt x="46901" y="315493"/>
                  </a:lnTo>
                  <a:lnTo>
                    <a:pt x="79959" y="345541"/>
                  </a:lnTo>
                  <a:lnTo>
                    <a:pt x="119595" y="368465"/>
                  </a:lnTo>
                  <a:lnTo>
                    <a:pt x="164528" y="383057"/>
                  </a:lnTo>
                  <a:lnTo>
                    <a:pt x="213487" y="388188"/>
                  </a:lnTo>
                  <a:lnTo>
                    <a:pt x="262445" y="383057"/>
                  </a:lnTo>
                  <a:lnTo>
                    <a:pt x="307378" y="368465"/>
                  </a:lnTo>
                  <a:lnTo>
                    <a:pt x="347014" y="345541"/>
                  </a:lnTo>
                  <a:lnTo>
                    <a:pt x="380072" y="315493"/>
                  </a:lnTo>
                  <a:lnTo>
                    <a:pt x="405269" y="279450"/>
                  </a:lnTo>
                  <a:lnTo>
                    <a:pt x="421335" y="238594"/>
                  </a:lnTo>
                  <a:lnTo>
                    <a:pt x="426974" y="194094"/>
                  </a:lnTo>
                  <a:close/>
                </a:path>
                <a:path w="1798320" h="388620">
                  <a:moveTo>
                    <a:pt x="1112507" y="194094"/>
                  </a:moveTo>
                  <a:lnTo>
                    <a:pt x="1106868" y="149593"/>
                  </a:lnTo>
                  <a:lnTo>
                    <a:pt x="1090815" y="108737"/>
                  </a:lnTo>
                  <a:lnTo>
                    <a:pt x="1065618" y="72707"/>
                  </a:lnTo>
                  <a:lnTo>
                    <a:pt x="1032560" y="42646"/>
                  </a:lnTo>
                  <a:lnTo>
                    <a:pt x="992936" y="19723"/>
                  </a:lnTo>
                  <a:lnTo>
                    <a:pt x="948004" y="5130"/>
                  </a:lnTo>
                  <a:lnTo>
                    <a:pt x="899071" y="0"/>
                  </a:lnTo>
                  <a:lnTo>
                    <a:pt x="850112" y="5130"/>
                  </a:lnTo>
                  <a:lnTo>
                    <a:pt x="805180" y="19723"/>
                  </a:lnTo>
                  <a:lnTo>
                    <a:pt x="765543" y="42646"/>
                  </a:lnTo>
                  <a:lnTo>
                    <a:pt x="732485" y="72707"/>
                  </a:lnTo>
                  <a:lnTo>
                    <a:pt x="707288" y="108737"/>
                  </a:lnTo>
                  <a:lnTo>
                    <a:pt x="691222" y="149593"/>
                  </a:lnTo>
                  <a:lnTo>
                    <a:pt x="685584" y="194094"/>
                  </a:lnTo>
                  <a:lnTo>
                    <a:pt x="691222" y="238594"/>
                  </a:lnTo>
                  <a:lnTo>
                    <a:pt x="707288" y="279450"/>
                  </a:lnTo>
                  <a:lnTo>
                    <a:pt x="732485" y="315493"/>
                  </a:lnTo>
                  <a:lnTo>
                    <a:pt x="765543" y="345541"/>
                  </a:lnTo>
                  <a:lnTo>
                    <a:pt x="805180" y="368465"/>
                  </a:lnTo>
                  <a:lnTo>
                    <a:pt x="850112" y="383057"/>
                  </a:lnTo>
                  <a:lnTo>
                    <a:pt x="899071" y="388188"/>
                  </a:lnTo>
                  <a:lnTo>
                    <a:pt x="948004" y="383057"/>
                  </a:lnTo>
                  <a:lnTo>
                    <a:pt x="992936" y="368465"/>
                  </a:lnTo>
                  <a:lnTo>
                    <a:pt x="1032560" y="345541"/>
                  </a:lnTo>
                  <a:lnTo>
                    <a:pt x="1065618" y="315493"/>
                  </a:lnTo>
                  <a:lnTo>
                    <a:pt x="1090815" y="279450"/>
                  </a:lnTo>
                  <a:lnTo>
                    <a:pt x="1106868" y="238594"/>
                  </a:lnTo>
                  <a:lnTo>
                    <a:pt x="1112507" y="194094"/>
                  </a:lnTo>
                  <a:close/>
                </a:path>
                <a:path w="1798320" h="388620">
                  <a:moveTo>
                    <a:pt x="1798091" y="194094"/>
                  </a:moveTo>
                  <a:lnTo>
                    <a:pt x="1792452" y="149593"/>
                  </a:lnTo>
                  <a:lnTo>
                    <a:pt x="1776399" y="108737"/>
                  </a:lnTo>
                  <a:lnTo>
                    <a:pt x="1751203" y="72707"/>
                  </a:lnTo>
                  <a:lnTo>
                    <a:pt x="1718144" y="42646"/>
                  </a:lnTo>
                  <a:lnTo>
                    <a:pt x="1678495" y="19723"/>
                  </a:lnTo>
                  <a:lnTo>
                    <a:pt x="1633562" y="5130"/>
                  </a:lnTo>
                  <a:lnTo>
                    <a:pt x="1584604" y="0"/>
                  </a:lnTo>
                  <a:lnTo>
                    <a:pt x="1535658" y="5130"/>
                  </a:lnTo>
                  <a:lnTo>
                    <a:pt x="1490713" y="19723"/>
                  </a:lnTo>
                  <a:lnTo>
                    <a:pt x="1451076" y="42646"/>
                  </a:lnTo>
                  <a:lnTo>
                    <a:pt x="1418018" y="72707"/>
                  </a:lnTo>
                  <a:lnTo>
                    <a:pt x="1392821" y="108737"/>
                  </a:lnTo>
                  <a:lnTo>
                    <a:pt x="1376756" y="149593"/>
                  </a:lnTo>
                  <a:lnTo>
                    <a:pt x="1371130" y="194094"/>
                  </a:lnTo>
                  <a:lnTo>
                    <a:pt x="1376756" y="238594"/>
                  </a:lnTo>
                  <a:lnTo>
                    <a:pt x="1392821" y="279450"/>
                  </a:lnTo>
                  <a:lnTo>
                    <a:pt x="1418018" y="315493"/>
                  </a:lnTo>
                  <a:lnTo>
                    <a:pt x="1451076" y="345541"/>
                  </a:lnTo>
                  <a:lnTo>
                    <a:pt x="1490713" y="368465"/>
                  </a:lnTo>
                  <a:lnTo>
                    <a:pt x="1535658" y="383057"/>
                  </a:lnTo>
                  <a:lnTo>
                    <a:pt x="1584604" y="388188"/>
                  </a:lnTo>
                  <a:lnTo>
                    <a:pt x="1633562" y="383057"/>
                  </a:lnTo>
                  <a:lnTo>
                    <a:pt x="1678495" y="368465"/>
                  </a:lnTo>
                  <a:lnTo>
                    <a:pt x="1718144" y="345541"/>
                  </a:lnTo>
                  <a:lnTo>
                    <a:pt x="1751203" y="315493"/>
                  </a:lnTo>
                  <a:lnTo>
                    <a:pt x="1776399" y="279450"/>
                  </a:lnTo>
                  <a:lnTo>
                    <a:pt x="1792452" y="238594"/>
                  </a:lnTo>
                  <a:lnTo>
                    <a:pt x="1798091" y="1940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127224" y="832386"/>
            <a:ext cx="12033885" cy="25019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250" spc="1935"/>
              <a:t>Questions</a:t>
            </a:r>
            <a:r>
              <a:rPr dirty="0" sz="16250" spc="965"/>
              <a:t>?</a:t>
            </a:r>
            <a:endParaRPr sz="162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1"/>
            <a:ext cx="2647950" cy="10287000"/>
          </a:xfrm>
          <a:custGeom>
            <a:avLst/>
            <a:gdLst/>
            <a:ahLst/>
            <a:cxnLst/>
            <a:rect l="l" t="t" r="r" b="b"/>
            <a:pathLst>
              <a:path w="2647950" h="10287000">
                <a:moveTo>
                  <a:pt x="264794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2647949" y="0"/>
                </a:lnTo>
                <a:lnTo>
                  <a:pt x="2647949" y="10286999"/>
                </a:lnTo>
                <a:close/>
              </a:path>
            </a:pathLst>
          </a:custGeom>
          <a:solidFill>
            <a:srgbClr val="7C07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3184858" y="2809486"/>
            <a:ext cx="436245" cy="436245"/>
          </a:xfrm>
          <a:custGeom>
            <a:avLst/>
            <a:gdLst/>
            <a:ahLst/>
            <a:cxnLst/>
            <a:rect l="l" t="t" r="r" b="b"/>
            <a:pathLst>
              <a:path w="436245" h="436244">
                <a:moveTo>
                  <a:pt x="218082" y="436164"/>
                </a:moveTo>
                <a:lnTo>
                  <a:pt x="168077" y="430404"/>
                </a:lnTo>
                <a:lnTo>
                  <a:pt x="122175" y="413998"/>
                </a:lnTo>
                <a:lnTo>
                  <a:pt x="81682" y="388254"/>
                </a:lnTo>
                <a:lnTo>
                  <a:pt x="47910" y="354481"/>
                </a:lnTo>
                <a:lnTo>
                  <a:pt x="22166" y="313989"/>
                </a:lnTo>
                <a:lnTo>
                  <a:pt x="5759" y="268086"/>
                </a:lnTo>
                <a:lnTo>
                  <a:pt x="0" y="218082"/>
                </a:lnTo>
                <a:lnTo>
                  <a:pt x="5759" y="168077"/>
                </a:lnTo>
                <a:lnTo>
                  <a:pt x="22166" y="122175"/>
                </a:lnTo>
                <a:lnTo>
                  <a:pt x="47910" y="81682"/>
                </a:lnTo>
                <a:lnTo>
                  <a:pt x="81682" y="47910"/>
                </a:lnTo>
                <a:lnTo>
                  <a:pt x="122175" y="22166"/>
                </a:lnTo>
                <a:lnTo>
                  <a:pt x="168077" y="5759"/>
                </a:lnTo>
                <a:lnTo>
                  <a:pt x="218081" y="0"/>
                </a:lnTo>
                <a:lnTo>
                  <a:pt x="268086" y="5759"/>
                </a:lnTo>
                <a:lnTo>
                  <a:pt x="313989" y="22166"/>
                </a:lnTo>
                <a:lnTo>
                  <a:pt x="354481" y="47910"/>
                </a:lnTo>
                <a:lnTo>
                  <a:pt x="388254" y="81682"/>
                </a:lnTo>
                <a:lnTo>
                  <a:pt x="413998" y="122175"/>
                </a:lnTo>
                <a:lnTo>
                  <a:pt x="430404" y="168077"/>
                </a:lnTo>
                <a:lnTo>
                  <a:pt x="436164" y="218082"/>
                </a:lnTo>
                <a:lnTo>
                  <a:pt x="430404" y="268086"/>
                </a:lnTo>
                <a:lnTo>
                  <a:pt x="413998" y="313989"/>
                </a:lnTo>
                <a:lnTo>
                  <a:pt x="388254" y="354481"/>
                </a:lnTo>
                <a:lnTo>
                  <a:pt x="354481" y="388254"/>
                </a:lnTo>
                <a:lnTo>
                  <a:pt x="313989" y="413998"/>
                </a:lnTo>
                <a:lnTo>
                  <a:pt x="268086" y="430404"/>
                </a:lnTo>
                <a:lnTo>
                  <a:pt x="218082" y="436164"/>
                </a:lnTo>
                <a:close/>
              </a:path>
            </a:pathLst>
          </a:custGeom>
          <a:solidFill>
            <a:srgbClr val="7C07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3184858" y="5185834"/>
            <a:ext cx="436245" cy="436245"/>
          </a:xfrm>
          <a:custGeom>
            <a:avLst/>
            <a:gdLst/>
            <a:ahLst/>
            <a:cxnLst/>
            <a:rect l="l" t="t" r="r" b="b"/>
            <a:pathLst>
              <a:path w="436245" h="436245">
                <a:moveTo>
                  <a:pt x="218082" y="436164"/>
                </a:moveTo>
                <a:lnTo>
                  <a:pt x="168077" y="430404"/>
                </a:lnTo>
                <a:lnTo>
                  <a:pt x="122175" y="413998"/>
                </a:lnTo>
                <a:lnTo>
                  <a:pt x="81682" y="388254"/>
                </a:lnTo>
                <a:lnTo>
                  <a:pt x="47910" y="354481"/>
                </a:lnTo>
                <a:lnTo>
                  <a:pt x="22165" y="313989"/>
                </a:lnTo>
                <a:lnTo>
                  <a:pt x="5759" y="268086"/>
                </a:lnTo>
                <a:lnTo>
                  <a:pt x="0" y="218082"/>
                </a:lnTo>
                <a:lnTo>
                  <a:pt x="5759" y="168077"/>
                </a:lnTo>
                <a:lnTo>
                  <a:pt x="22165" y="122175"/>
                </a:lnTo>
                <a:lnTo>
                  <a:pt x="47910" y="81682"/>
                </a:lnTo>
                <a:lnTo>
                  <a:pt x="81682" y="47910"/>
                </a:lnTo>
                <a:lnTo>
                  <a:pt x="122175" y="22166"/>
                </a:lnTo>
                <a:lnTo>
                  <a:pt x="168077" y="5759"/>
                </a:lnTo>
                <a:lnTo>
                  <a:pt x="218082" y="0"/>
                </a:lnTo>
                <a:lnTo>
                  <a:pt x="268086" y="5759"/>
                </a:lnTo>
                <a:lnTo>
                  <a:pt x="313989" y="22166"/>
                </a:lnTo>
                <a:lnTo>
                  <a:pt x="354481" y="47910"/>
                </a:lnTo>
                <a:lnTo>
                  <a:pt x="388254" y="81682"/>
                </a:lnTo>
                <a:lnTo>
                  <a:pt x="413998" y="122175"/>
                </a:lnTo>
                <a:lnTo>
                  <a:pt x="430404" y="168077"/>
                </a:lnTo>
                <a:lnTo>
                  <a:pt x="436164" y="218082"/>
                </a:lnTo>
                <a:lnTo>
                  <a:pt x="430404" y="268086"/>
                </a:lnTo>
                <a:lnTo>
                  <a:pt x="413998" y="313989"/>
                </a:lnTo>
                <a:lnTo>
                  <a:pt x="388254" y="354481"/>
                </a:lnTo>
                <a:lnTo>
                  <a:pt x="354481" y="388254"/>
                </a:lnTo>
                <a:lnTo>
                  <a:pt x="313989" y="413998"/>
                </a:lnTo>
                <a:lnTo>
                  <a:pt x="268086" y="430404"/>
                </a:lnTo>
                <a:lnTo>
                  <a:pt x="218082" y="436164"/>
                </a:lnTo>
                <a:close/>
              </a:path>
            </a:pathLst>
          </a:custGeom>
          <a:solidFill>
            <a:srgbClr val="7C07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184858" y="7559868"/>
            <a:ext cx="436245" cy="436245"/>
          </a:xfrm>
          <a:custGeom>
            <a:avLst/>
            <a:gdLst/>
            <a:ahLst/>
            <a:cxnLst/>
            <a:rect l="l" t="t" r="r" b="b"/>
            <a:pathLst>
              <a:path w="436245" h="436245">
                <a:moveTo>
                  <a:pt x="218082" y="436164"/>
                </a:moveTo>
                <a:lnTo>
                  <a:pt x="168077" y="430404"/>
                </a:lnTo>
                <a:lnTo>
                  <a:pt x="122175" y="413998"/>
                </a:lnTo>
                <a:lnTo>
                  <a:pt x="81682" y="388254"/>
                </a:lnTo>
                <a:lnTo>
                  <a:pt x="47910" y="354481"/>
                </a:lnTo>
                <a:lnTo>
                  <a:pt x="22166" y="313989"/>
                </a:lnTo>
                <a:lnTo>
                  <a:pt x="5759" y="268086"/>
                </a:lnTo>
                <a:lnTo>
                  <a:pt x="0" y="218082"/>
                </a:lnTo>
                <a:lnTo>
                  <a:pt x="5759" y="168077"/>
                </a:lnTo>
                <a:lnTo>
                  <a:pt x="22166" y="122175"/>
                </a:lnTo>
                <a:lnTo>
                  <a:pt x="47910" y="81682"/>
                </a:lnTo>
                <a:lnTo>
                  <a:pt x="81682" y="47910"/>
                </a:lnTo>
                <a:lnTo>
                  <a:pt x="122175" y="22166"/>
                </a:lnTo>
                <a:lnTo>
                  <a:pt x="168077" y="5759"/>
                </a:lnTo>
                <a:lnTo>
                  <a:pt x="218082" y="0"/>
                </a:lnTo>
                <a:lnTo>
                  <a:pt x="268086" y="5759"/>
                </a:lnTo>
                <a:lnTo>
                  <a:pt x="313989" y="22166"/>
                </a:lnTo>
                <a:lnTo>
                  <a:pt x="354481" y="47910"/>
                </a:lnTo>
                <a:lnTo>
                  <a:pt x="388254" y="81682"/>
                </a:lnTo>
                <a:lnTo>
                  <a:pt x="413998" y="122175"/>
                </a:lnTo>
                <a:lnTo>
                  <a:pt x="430404" y="168077"/>
                </a:lnTo>
                <a:lnTo>
                  <a:pt x="436164" y="218082"/>
                </a:lnTo>
                <a:lnTo>
                  <a:pt x="430404" y="268086"/>
                </a:lnTo>
                <a:lnTo>
                  <a:pt x="413998" y="313989"/>
                </a:lnTo>
                <a:lnTo>
                  <a:pt x="388254" y="354481"/>
                </a:lnTo>
                <a:lnTo>
                  <a:pt x="354481" y="388254"/>
                </a:lnTo>
                <a:lnTo>
                  <a:pt x="313989" y="413998"/>
                </a:lnTo>
                <a:lnTo>
                  <a:pt x="268086" y="430404"/>
                </a:lnTo>
                <a:lnTo>
                  <a:pt x="218082" y="436164"/>
                </a:lnTo>
                <a:close/>
              </a:path>
            </a:pathLst>
          </a:custGeom>
          <a:solidFill>
            <a:srgbClr val="7C076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655" y="8655023"/>
            <a:ext cx="1781174" cy="141922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1125">
              <a:lnSpc>
                <a:spcPct val="100000"/>
              </a:lnSpc>
              <a:spcBef>
                <a:spcPts val="100"/>
              </a:spcBef>
            </a:pPr>
            <a:r>
              <a:rPr dirty="0" sz="8000" spc="520">
                <a:solidFill>
                  <a:srgbClr val="131313"/>
                </a:solidFill>
                <a:latin typeface="Trebuchet MS"/>
                <a:cs typeface="Trebuchet MS"/>
              </a:rPr>
              <a:t>INTRODUCTION</a:t>
            </a:r>
            <a:endParaRPr sz="80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77241" rIns="0" bIns="0" rtlCol="0" vert="horz">
            <a:spAutoFit/>
          </a:bodyPr>
          <a:lstStyle/>
          <a:p>
            <a:pPr marL="3249295">
              <a:lnSpc>
                <a:spcPct val="100000"/>
              </a:lnSpc>
              <a:spcBef>
                <a:spcPts val="130"/>
              </a:spcBef>
            </a:pPr>
            <a:r>
              <a:rPr dirty="0" sz="5500" spc="250">
                <a:solidFill>
                  <a:srgbClr val="131313"/>
                </a:solidFill>
                <a:latin typeface="Calibri"/>
                <a:cs typeface="Calibri"/>
              </a:rPr>
              <a:t>Gretchen</a:t>
            </a:r>
            <a:r>
              <a:rPr dirty="0" sz="5500" spc="290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dirty="0" sz="5500" spc="229">
                <a:solidFill>
                  <a:srgbClr val="131313"/>
                </a:solidFill>
                <a:latin typeface="Calibri"/>
                <a:cs typeface="Calibri"/>
              </a:rPr>
              <a:t>Reinemeyer</a:t>
            </a:r>
            <a:endParaRPr sz="5500">
              <a:latin typeface="Calibri"/>
              <a:cs typeface="Calibri"/>
            </a:endParaRPr>
          </a:p>
          <a:p>
            <a:pPr marL="3249295">
              <a:lnSpc>
                <a:spcPct val="100000"/>
              </a:lnSpc>
              <a:spcBef>
                <a:spcPts val="20"/>
              </a:spcBef>
            </a:pPr>
            <a:r>
              <a:rPr dirty="0" sz="5500" spc="165" b="0">
                <a:solidFill>
                  <a:srgbClr val="131313"/>
                </a:solidFill>
                <a:latin typeface="Calibri"/>
                <a:cs typeface="Calibri"/>
              </a:rPr>
              <a:t>Director</a:t>
            </a:r>
            <a:r>
              <a:rPr dirty="0" sz="5500" spc="190" b="0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dirty="0" sz="5500" spc="135" b="0">
                <a:solidFill>
                  <a:srgbClr val="131313"/>
                </a:solidFill>
                <a:latin typeface="Calibri"/>
                <a:cs typeface="Calibri"/>
              </a:rPr>
              <a:t>of</a:t>
            </a:r>
            <a:r>
              <a:rPr dirty="0" sz="5500" spc="195" b="0">
                <a:solidFill>
                  <a:srgbClr val="131313"/>
                </a:solidFill>
                <a:latin typeface="Calibri"/>
                <a:cs typeface="Calibri"/>
              </a:rPr>
              <a:t> Elections</a:t>
            </a:r>
            <a:endParaRPr sz="5500">
              <a:latin typeface="Calibri"/>
              <a:cs typeface="Calibri"/>
            </a:endParaRPr>
          </a:p>
          <a:p>
            <a:pPr marL="3249295">
              <a:lnSpc>
                <a:spcPct val="100000"/>
              </a:lnSpc>
              <a:spcBef>
                <a:spcPts val="5495"/>
              </a:spcBef>
            </a:pPr>
            <a:r>
              <a:rPr dirty="0" sz="5500" spc="300">
                <a:solidFill>
                  <a:srgbClr val="131313"/>
                </a:solidFill>
                <a:latin typeface="Calibri"/>
                <a:cs typeface="Calibri"/>
              </a:rPr>
              <a:t>Tate</a:t>
            </a:r>
            <a:r>
              <a:rPr dirty="0" sz="5500" spc="260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dirty="0" sz="5500" spc="220">
                <a:solidFill>
                  <a:srgbClr val="131313"/>
                </a:solidFill>
                <a:latin typeface="Calibri"/>
                <a:cs typeface="Calibri"/>
              </a:rPr>
              <a:t>Fall</a:t>
            </a:r>
            <a:endParaRPr sz="5500">
              <a:latin typeface="Calibri"/>
              <a:cs typeface="Calibri"/>
            </a:endParaRPr>
          </a:p>
          <a:p>
            <a:pPr marL="3249295">
              <a:lnSpc>
                <a:spcPct val="100000"/>
              </a:lnSpc>
            </a:pPr>
            <a:r>
              <a:rPr dirty="0" sz="5500" spc="285" b="0">
                <a:solidFill>
                  <a:srgbClr val="131313"/>
                </a:solidFill>
                <a:latin typeface="Calibri"/>
                <a:cs typeface="Calibri"/>
              </a:rPr>
              <a:t>Deputy</a:t>
            </a:r>
            <a:r>
              <a:rPr dirty="0" sz="5500" spc="190" b="0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dirty="0" sz="5500" spc="155" b="0">
                <a:solidFill>
                  <a:srgbClr val="131313"/>
                </a:solidFill>
                <a:latin typeface="Calibri"/>
                <a:cs typeface="Calibri"/>
              </a:rPr>
              <a:t>Director</a:t>
            </a:r>
            <a:endParaRPr sz="5500">
              <a:latin typeface="Calibri"/>
              <a:cs typeface="Calibri"/>
            </a:endParaRPr>
          </a:p>
          <a:p>
            <a:pPr marL="3249295">
              <a:lnSpc>
                <a:spcPts val="6180"/>
              </a:lnSpc>
              <a:spcBef>
                <a:spcPts val="5490"/>
              </a:spcBef>
            </a:pPr>
            <a:r>
              <a:rPr dirty="0" sz="5500" spc="295">
                <a:solidFill>
                  <a:srgbClr val="131313"/>
                </a:solidFill>
                <a:latin typeface="Calibri"/>
                <a:cs typeface="Calibri"/>
              </a:rPr>
              <a:t>Tania</a:t>
            </a:r>
            <a:r>
              <a:rPr dirty="0" sz="5500" spc="275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dirty="0" sz="5500" spc="200">
                <a:solidFill>
                  <a:srgbClr val="131313"/>
                </a:solidFill>
                <a:latin typeface="Calibri"/>
                <a:cs typeface="Calibri"/>
              </a:rPr>
              <a:t>Griffin</a:t>
            </a:r>
            <a:endParaRPr sz="5500">
              <a:latin typeface="Calibri"/>
              <a:cs typeface="Calibri"/>
            </a:endParaRPr>
          </a:p>
          <a:p>
            <a:pPr marL="3249295">
              <a:lnSpc>
                <a:spcPts val="6180"/>
              </a:lnSpc>
            </a:pPr>
            <a:r>
              <a:rPr dirty="0" sz="5500" spc="245" b="0">
                <a:solidFill>
                  <a:srgbClr val="131313"/>
                </a:solidFill>
                <a:latin typeface="Calibri"/>
                <a:cs typeface="Calibri"/>
              </a:rPr>
              <a:t>Communications</a:t>
            </a:r>
            <a:r>
              <a:rPr dirty="0" sz="5500" spc="155" b="0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dirty="0" sz="5500" b="0">
                <a:solidFill>
                  <a:srgbClr val="131313"/>
                </a:solidFill>
                <a:latin typeface="Calibri"/>
                <a:cs typeface="Calibri"/>
              </a:rPr>
              <a:t>&amp;</a:t>
            </a:r>
            <a:r>
              <a:rPr dirty="0" sz="5500" spc="160" b="0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dirty="0" sz="5500" spc="220" b="0">
                <a:solidFill>
                  <a:srgbClr val="131313"/>
                </a:solidFill>
                <a:latin typeface="Calibri"/>
                <a:cs typeface="Calibri"/>
              </a:rPr>
              <a:t>Outreach</a:t>
            </a:r>
            <a:r>
              <a:rPr dirty="0" sz="5500" spc="160" b="0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dirty="0" sz="5500" spc="180" b="0">
                <a:solidFill>
                  <a:srgbClr val="131313"/>
                </a:solidFill>
                <a:latin typeface="Calibri"/>
                <a:cs typeface="Calibri"/>
              </a:rPr>
              <a:t>Coordinator</a:t>
            </a:r>
            <a:endParaRPr sz="5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3"/>
            <a:ext cx="18285460" cy="10287000"/>
            <a:chOff x="0" y="3"/>
            <a:chExt cx="18285460" cy="10287000"/>
          </a:xfrm>
        </p:grpSpPr>
        <p:sp>
          <p:nvSpPr>
            <p:cNvPr id="3" name="object 3" descr=""/>
            <p:cNvSpPr/>
            <p:nvPr/>
          </p:nvSpPr>
          <p:spPr>
            <a:xfrm>
              <a:off x="0" y="3"/>
              <a:ext cx="2647950" cy="10287000"/>
            </a:xfrm>
            <a:custGeom>
              <a:avLst/>
              <a:gdLst/>
              <a:ahLst/>
              <a:cxnLst/>
              <a:rect l="l" t="t" r="r" b="b"/>
              <a:pathLst>
                <a:path w="2647950" h="10287000">
                  <a:moveTo>
                    <a:pt x="264794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2647949" y="0"/>
                  </a:lnTo>
                  <a:lnTo>
                    <a:pt x="2647949" y="10286999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205617"/>
              <a:ext cx="18285138" cy="2081382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3023120" y="2842297"/>
              <a:ext cx="1314450" cy="5101590"/>
            </a:xfrm>
            <a:custGeom>
              <a:avLst/>
              <a:gdLst/>
              <a:ahLst/>
              <a:cxnLst/>
              <a:rect l="l" t="t" r="r" b="b"/>
              <a:pathLst>
                <a:path w="1314450" h="5101590">
                  <a:moveTo>
                    <a:pt x="1295400" y="647700"/>
                  </a:moveTo>
                  <a:lnTo>
                    <a:pt x="1293622" y="599363"/>
                  </a:lnTo>
                  <a:lnTo>
                    <a:pt x="1288376" y="551992"/>
                  </a:lnTo>
                  <a:lnTo>
                    <a:pt x="1279779" y="505714"/>
                  </a:lnTo>
                  <a:lnTo>
                    <a:pt x="1267968" y="460641"/>
                  </a:lnTo>
                  <a:lnTo>
                    <a:pt x="1253070" y="416915"/>
                  </a:lnTo>
                  <a:lnTo>
                    <a:pt x="1235189" y="374650"/>
                  </a:lnTo>
                  <a:lnTo>
                    <a:pt x="1214475" y="333984"/>
                  </a:lnTo>
                  <a:lnTo>
                    <a:pt x="1191044" y="295033"/>
                  </a:lnTo>
                  <a:lnTo>
                    <a:pt x="1182878" y="283400"/>
                  </a:lnTo>
                  <a:lnTo>
                    <a:pt x="1165009" y="257911"/>
                  </a:lnTo>
                  <a:lnTo>
                    <a:pt x="1136523" y="222770"/>
                  </a:lnTo>
                  <a:lnTo>
                    <a:pt x="1105687" y="189712"/>
                  </a:lnTo>
                  <a:lnTo>
                    <a:pt x="1072629" y="158877"/>
                  </a:lnTo>
                  <a:lnTo>
                    <a:pt x="1037475" y="130378"/>
                  </a:lnTo>
                  <a:lnTo>
                    <a:pt x="1012050" y="112560"/>
                  </a:lnTo>
                  <a:lnTo>
                    <a:pt x="1012050" y="884961"/>
                  </a:lnTo>
                  <a:lnTo>
                    <a:pt x="1009548" y="907122"/>
                  </a:lnTo>
                  <a:lnTo>
                    <a:pt x="989736" y="945057"/>
                  </a:lnTo>
                  <a:lnTo>
                    <a:pt x="937869" y="996924"/>
                  </a:lnTo>
                  <a:lnTo>
                    <a:pt x="900633" y="1011948"/>
                  </a:lnTo>
                  <a:lnTo>
                    <a:pt x="851623" y="1010412"/>
                  </a:lnTo>
                  <a:lnTo>
                    <a:pt x="803211" y="1005014"/>
                  </a:lnTo>
                  <a:lnTo>
                    <a:pt x="755586" y="995832"/>
                  </a:lnTo>
                  <a:lnTo>
                    <a:pt x="708964" y="982954"/>
                  </a:lnTo>
                  <a:lnTo>
                    <a:pt x="663575" y="966470"/>
                  </a:lnTo>
                  <a:lnTo>
                    <a:pt x="619633" y="946454"/>
                  </a:lnTo>
                  <a:lnTo>
                    <a:pt x="577342" y="923010"/>
                  </a:lnTo>
                  <a:lnTo>
                    <a:pt x="536905" y="896200"/>
                  </a:lnTo>
                  <a:lnTo>
                    <a:pt x="498576" y="866127"/>
                  </a:lnTo>
                  <a:lnTo>
                    <a:pt x="462534" y="832866"/>
                  </a:lnTo>
                  <a:lnTo>
                    <a:pt x="429183" y="796709"/>
                  </a:lnTo>
                  <a:lnTo>
                    <a:pt x="399034" y="758228"/>
                  </a:lnTo>
                  <a:lnTo>
                    <a:pt x="372173" y="717664"/>
                  </a:lnTo>
                  <a:lnTo>
                    <a:pt x="348691" y="675220"/>
                  </a:lnTo>
                  <a:lnTo>
                    <a:pt x="328650" y="631126"/>
                  </a:lnTo>
                  <a:lnTo>
                    <a:pt x="312166" y="585584"/>
                  </a:lnTo>
                  <a:lnTo>
                    <a:pt x="299300" y="538810"/>
                  </a:lnTo>
                  <a:lnTo>
                    <a:pt x="290156" y="491020"/>
                  </a:lnTo>
                  <a:lnTo>
                    <a:pt x="284822" y="442429"/>
                  </a:lnTo>
                  <a:lnTo>
                    <a:pt x="283362" y="393268"/>
                  </a:lnTo>
                  <a:lnTo>
                    <a:pt x="284441" y="388962"/>
                  </a:lnTo>
                  <a:lnTo>
                    <a:pt x="350418" y="305816"/>
                  </a:lnTo>
                  <a:lnTo>
                    <a:pt x="388429" y="285902"/>
                  </a:lnTo>
                  <a:lnTo>
                    <a:pt x="410616" y="283400"/>
                  </a:lnTo>
                  <a:lnTo>
                    <a:pt x="431380" y="286689"/>
                  </a:lnTo>
                  <a:lnTo>
                    <a:pt x="478802" y="315112"/>
                  </a:lnTo>
                  <a:lnTo>
                    <a:pt x="501510" y="352945"/>
                  </a:lnTo>
                  <a:lnTo>
                    <a:pt x="527596" y="448691"/>
                  </a:lnTo>
                  <a:lnTo>
                    <a:pt x="526643" y="492328"/>
                  </a:lnTo>
                  <a:lnTo>
                    <a:pt x="506171" y="530682"/>
                  </a:lnTo>
                  <a:lnTo>
                    <a:pt x="471538" y="565315"/>
                  </a:lnTo>
                  <a:lnTo>
                    <a:pt x="487248" y="611174"/>
                  </a:lnTo>
                  <a:lnTo>
                    <a:pt x="508596" y="654050"/>
                  </a:lnTo>
                  <a:lnTo>
                    <a:pt x="535127" y="693496"/>
                  </a:lnTo>
                  <a:lnTo>
                    <a:pt x="566394" y="729081"/>
                  </a:lnTo>
                  <a:lnTo>
                    <a:pt x="601980" y="760374"/>
                  </a:lnTo>
                  <a:lnTo>
                    <a:pt x="641438" y="786917"/>
                  </a:lnTo>
                  <a:lnTo>
                    <a:pt x="684301" y="808278"/>
                  </a:lnTo>
                  <a:lnTo>
                    <a:pt x="730161" y="824014"/>
                  </a:lnTo>
                  <a:lnTo>
                    <a:pt x="764794" y="789381"/>
                  </a:lnTo>
                  <a:lnTo>
                    <a:pt x="781989" y="776998"/>
                  </a:lnTo>
                  <a:lnTo>
                    <a:pt x="803211" y="768845"/>
                  </a:lnTo>
                  <a:lnTo>
                    <a:pt x="825715" y="765594"/>
                  </a:lnTo>
                  <a:lnTo>
                    <a:pt x="846785" y="767880"/>
                  </a:lnTo>
                  <a:lnTo>
                    <a:pt x="942530" y="794042"/>
                  </a:lnTo>
                  <a:lnTo>
                    <a:pt x="980363" y="816737"/>
                  </a:lnTo>
                  <a:lnTo>
                    <a:pt x="1005154" y="853186"/>
                  </a:lnTo>
                  <a:lnTo>
                    <a:pt x="1012050" y="884961"/>
                  </a:lnTo>
                  <a:lnTo>
                    <a:pt x="1012050" y="112560"/>
                  </a:lnTo>
                  <a:lnTo>
                    <a:pt x="961415" y="80911"/>
                  </a:lnTo>
                  <a:lnTo>
                    <a:pt x="920737" y="60198"/>
                  </a:lnTo>
                  <a:lnTo>
                    <a:pt x="878484" y="42329"/>
                  </a:lnTo>
                  <a:lnTo>
                    <a:pt x="834758" y="27419"/>
                  </a:lnTo>
                  <a:lnTo>
                    <a:pt x="789686" y="15608"/>
                  </a:lnTo>
                  <a:lnTo>
                    <a:pt x="743407" y="7023"/>
                  </a:lnTo>
                  <a:lnTo>
                    <a:pt x="696036" y="1778"/>
                  </a:lnTo>
                  <a:lnTo>
                    <a:pt x="647700" y="0"/>
                  </a:lnTo>
                  <a:lnTo>
                    <a:pt x="599363" y="1778"/>
                  </a:lnTo>
                  <a:lnTo>
                    <a:pt x="551992" y="7023"/>
                  </a:lnTo>
                  <a:lnTo>
                    <a:pt x="505714" y="15608"/>
                  </a:lnTo>
                  <a:lnTo>
                    <a:pt x="460641" y="27419"/>
                  </a:lnTo>
                  <a:lnTo>
                    <a:pt x="416915" y="42329"/>
                  </a:lnTo>
                  <a:lnTo>
                    <a:pt x="374650" y="60198"/>
                  </a:lnTo>
                  <a:lnTo>
                    <a:pt x="333984" y="80911"/>
                  </a:lnTo>
                  <a:lnTo>
                    <a:pt x="295033" y="104355"/>
                  </a:lnTo>
                  <a:lnTo>
                    <a:pt x="257911" y="130378"/>
                  </a:lnTo>
                  <a:lnTo>
                    <a:pt x="222770" y="158877"/>
                  </a:lnTo>
                  <a:lnTo>
                    <a:pt x="189712" y="189712"/>
                  </a:lnTo>
                  <a:lnTo>
                    <a:pt x="158877" y="222770"/>
                  </a:lnTo>
                  <a:lnTo>
                    <a:pt x="130378" y="257911"/>
                  </a:lnTo>
                  <a:lnTo>
                    <a:pt x="104355" y="295033"/>
                  </a:lnTo>
                  <a:lnTo>
                    <a:pt x="80911" y="333984"/>
                  </a:lnTo>
                  <a:lnTo>
                    <a:pt x="60198" y="374650"/>
                  </a:lnTo>
                  <a:lnTo>
                    <a:pt x="42329" y="416915"/>
                  </a:lnTo>
                  <a:lnTo>
                    <a:pt x="27419" y="460641"/>
                  </a:lnTo>
                  <a:lnTo>
                    <a:pt x="15608" y="505714"/>
                  </a:lnTo>
                  <a:lnTo>
                    <a:pt x="7023" y="551992"/>
                  </a:lnTo>
                  <a:lnTo>
                    <a:pt x="1778" y="599363"/>
                  </a:lnTo>
                  <a:lnTo>
                    <a:pt x="0" y="647700"/>
                  </a:lnTo>
                  <a:lnTo>
                    <a:pt x="1778" y="696036"/>
                  </a:lnTo>
                  <a:lnTo>
                    <a:pt x="7023" y="743407"/>
                  </a:lnTo>
                  <a:lnTo>
                    <a:pt x="15608" y="789686"/>
                  </a:lnTo>
                  <a:lnTo>
                    <a:pt x="27419" y="834758"/>
                  </a:lnTo>
                  <a:lnTo>
                    <a:pt x="42329" y="878484"/>
                  </a:lnTo>
                  <a:lnTo>
                    <a:pt x="60198" y="920737"/>
                  </a:lnTo>
                  <a:lnTo>
                    <a:pt x="80911" y="961415"/>
                  </a:lnTo>
                  <a:lnTo>
                    <a:pt x="104355" y="1000366"/>
                  </a:lnTo>
                  <a:lnTo>
                    <a:pt x="130378" y="1037475"/>
                  </a:lnTo>
                  <a:lnTo>
                    <a:pt x="158877" y="1072629"/>
                  </a:lnTo>
                  <a:lnTo>
                    <a:pt x="189712" y="1105687"/>
                  </a:lnTo>
                  <a:lnTo>
                    <a:pt x="222770" y="1136523"/>
                  </a:lnTo>
                  <a:lnTo>
                    <a:pt x="257911" y="1165021"/>
                  </a:lnTo>
                  <a:lnTo>
                    <a:pt x="295033" y="1191044"/>
                  </a:lnTo>
                  <a:lnTo>
                    <a:pt x="333984" y="1214475"/>
                  </a:lnTo>
                  <a:lnTo>
                    <a:pt x="374650" y="1235189"/>
                  </a:lnTo>
                  <a:lnTo>
                    <a:pt x="416915" y="1253070"/>
                  </a:lnTo>
                  <a:lnTo>
                    <a:pt x="460641" y="1267968"/>
                  </a:lnTo>
                  <a:lnTo>
                    <a:pt x="505714" y="1279779"/>
                  </a:lnTo>
                  <a:lnTo>
                    <a:pt x="551992" y="1288376"/>
                  </a:lnTo>
                  <a:lnTo>
                    <a:pt x="599363" y="1293622"/>
                  </a:lnTo>
                  <a:lnTo>
                    <a:pt x="647700" y="1295400"/>
                  </a:lnTo>
                  <a:lnTo>
                    <a:pt x="696036" y="1293622"/>
                  </a:lnTo>
                  <a:lnTo>
                    <a:pt x="743407" y="1288376"/>
                  </a:lnTo>
                  <a:lnTo>
                    <a:pt x="789686" y="1279779"/>
                  </a:lnTo>
                  <a:lnTo>
                    <a:pt x="834758" y="1267968"/>
                  </a:lnTo>
                  <a:lnTo>
                    <a:pt x="878484" y="1253070"/>
                  </a:lnTo>
                  <a:lnTo>
                    <a:pt x="920737" y="1235189"/>
                  </a:lnTo>
                  <a:lnTo>
                    <a:pt x="961415" y="1214475"/>
                  </a:lnTo>
                  <a:lnTo>
                    <a:pt x="1000366" y="1191044"/>
                  </a:lnTo>
                  <a:lnTo>
                    <a:pt x="1037475" y="1165021"/>
                  </a:lnTo>
                  <a:lnTo>
                    <a:pt x="1072629" y="1136523"/>
                  </a:lnTo>
                  <a:lnTo>
                    <a:pt x="1105687" y="1105687"/>
                  </a:lnTo>
                  <a:lnTo>
                    <a:pt x="1136523" y="1072629"/>
                  </a:lnTo>
                  <a:lnTo>
                    <a:pt x="1165009" y="1037475"/>
                  </a:lnTo>
                  <a:lnTo>
                    <a:pt x="1182916" y="1011948"/>
                  </a:lnTo>
                  <a:lnTo>
                    <a:pt x="1191044" y="1000366"/>
                  </a:lnTo>
                  <a:lnTo>
                    <a:pt x="1214475" y="961415"/>
                  </a:lnTo>
                  <a:lnTo>
                    <a:pt x="1235189" y="920737"/>
                  </a:lnTo>
                  <a:lnTo>
                    <a:pt x="1253070" y="878484"/>
                  </a:lnTo>
                  <a:lnTo>
                    <a:pt x="1267968" y="834758"/>
                  </a:lnTo>
                  <a:lnTo>
                    <a:pt x="1279779" y="789686"/>
                  </a:lnTo>
                  <a:lnTo>
                    <a:pt x="1288376" y="743407"/>
                  </a:lnTo>
                  <a:lnTo>
                    <a:pt x="1293622" y="696036"/>
                  </a:lnTo>
                  <a:lnTo>
                    <a:pt x="1295400" y="647700"/>
                  </a:lnTo>
                  <a:close/>
                </a:path>
                <a:path w="1314450" h="5101590">
                  <a:moveTo>
                    <a:pt x="1314450" y="4444276"/>
                  </a:moveTo>
                  <a:lnTo>
                    <a:pt x="1312646" y="4395228"/>
                  </a:lnTo>
                  <a:lnTo>
                    <a:pt x="1307325" y="4347159"/>
                  </a:lnTo>
                  <a:lnTo>
                    <a:pt x="1298600" y="4300194"/>
                  </a:lnTo>
                  <a:lnTo>
                    <a:pt x="1286624" y="4254462"/>
                  </a:lnTo>
                  <a:lnTo>
                    <a:pt x="1271498" y="4210088"/>
                  </a:lnTo>
                  <a:lnTo>
                    <a:pt x="1253363" y="4167213"/>
                  </a:lnTo>
                  <a:lnTo>
                    <a:pt x="1232344" y="4125938"/>
                  </a:lnTo>
                  <a:lnTo>
                    <a:pt x="1208570" y="4086415"/>
                  </a:lnTo>
                  <a:lnTo>
                    <a:pt x="1182154" y="4048760"/>
                  </a:lnTo>
                  <a:lnTo>
                    <a:pt x="1153236" y="4013085"/>
                  </a:lnTo>
                  <a:lnTo>
                    <a:pt x="1121956" y="3979545"/>
                  </a:lnTo>
                  <a:lnTo>
                    <a:pt x="1088415" y="3948265"/>
                  </a:lnTo>
                  <a:lnTo>
                    <a:pt x="1052753" y="3919347"/>
                  </a:lnTo>
                  <a:lnTo>
                    <a:pt x="1015085" y="3892943"/>
                  </a:lnTo>
                  <a:lnTo>
                    <a:pt x="1007745" y="3888536"/>
                  </a:lnTo>
                  <a:lnTo>
                    <a:pt x="1007745" y="4204284"/>
                  </a:lnTo>
                  <a:lnTo>
                    <a:pt x="1007745" y="4699203"/>
                  </a:lnTo>
                  <a:lnTo>
                    <a:pt x="1005243" y="4711611"/>
                  </a:lnTo>
                  <a:lnTo>
                    <a:pt x="998410" y="4721733"/>
                  </a:lnTo>
                  <a:lnTo>
                    <a:pt x="988275" y="4728565"/>
                  </a:lnTo>
                  <a:lnTo>
                    <a:pt x="975880" y="4731067"/>
                  </a:lnTo>
                  <a:lnTo>
                    <a:pt x="338569" y="4731067"/>
                  </a:lnTo>
                  <a:lnTo>
                    <a:pt x="326161" y="4728565"/>
                  </a:lnTo>
                  <a:lnTo>
                    <a:pt x="316039" y="4721733"/>
                  </a:lnTo>
                  <a:lnTo>
                    <a:pt x="309206" y="4711611"/>
                  </a:lnTo>
                  <a:lnTo>
                    <a:pt x="306705" y="4699203"/>
                  </a:lnTo>
                  <a:lnTo>
                    <a:pt x="306705" y="4204284"/>
                  </a:lnTo>
                  <a:lnTo>
                    <a:pt x="318668" y="4214241"/>
                  </a:lnTo>
                  <a:lnTo>
                    <a:pt x="637311" y="4469168"/>
                  </a:lnTo>
                  <a:lnTo>
                    <a:pt x="646811" y="4474400"/>
                  </a:lnTo>
                  <a:lnTo>
                    <a:pt x="657225" y="4476140"/>
                  </a:lnTo>
                  <a:lnTo>
                    <a:pt x="667639" y="4474400"/>
                  </a:lnTo>
                  <a:lnTo>
                    <a:pt x="677125" y="4469168"/>
                  </a:lnTo>
                  <a:lnTo>
                    <a:pt x="759244" y="4403471"/>
                  </a:lnTo>
                  <a:lnTo>
                    <a:pt x="996276" y="4213834"/>
                  </a:lnTo>
                  <a:lnTo>
                    <a:pt x="1007745" y="4204284"/>
                  </a:lnTo>
                  <a:lnTo>
                    <a:pt x="1007745" y="3888536"/>
                  </a:lnTo>
                  <a:lnTo>
                    <a:pt x="975563" y="3869156"/>
                  </a:lnTo>
                  <a:lnTo>
                    <a:pt x="964336" y="3863441"/>
                  </a:lnTo>
                  <a:lnTo>
                    <a:pt x="964336" y="4157484"/>
                  </a:lnTo>
                  <a:lnTo>
                    <a:pt x="955725" y="4164673"/>
                  </a:lnTo>
                  <a:lnTo>
                    <a:pt x="657225" y="4403471"/>
                  </a:lnTo>
                  <a:lnTo>
                    <a:pt x="408241" y="4204284"/>
                  </a:lnTo>
                  <a:lnTo>
                    <a:pt x="358724" y="4164673"/>
                  </a:lnTo>
                  <a:lnTo>
                    <a:pt x="350100" y="4157484"/>
                  </a:lnTo>
                  <a:lnTo>
                    <a:pt x="964336" y="4157484"/>
                  </a:lnTo>
                  <a:lnTo>
                    <a:pt x="964336" y="3863441"/>
                  </a:lnTo>
                  <a:lnTo>
                    <a:pt x="891413" y="3830002"/>
                  </a:lnTo>
                  <a:lnTo>
                    <a:pt x="847039" y="3814876"/>
                  </a:lnTo>
                  <a:lnTo>
                    <a:pt x="801306" y="3802900"/>
                  </a:lnTo>
                  <a:lnTo>
                    <a:pt x="754341" y="3794175"/>
                  </a:lnTo>
                  <a:lnTo>
                    <a:pt x="706272" y="3788854"/>
                  </a:lnTo>
                  <a:lnTo>
                    <a:pt x="657225" y="3787051"/>
                  </a:lnTo>
                  <a:lnTo>
                    <a:pt x="608177" y="3788854"/>
                  </a:lnTo>
                  <a:lnTo>
                    <a:pt x="560108" y="3794175"/>
                  </a:lnTo>
                  <a:lnTo>
                    <a:pt x="513143" y="3802900"/>
                  </a:lnTo>
                  <a:lnTo>
                    <a:pt x="467410" y="3814876"/>
                  </a:lnTo>
                  <a:lnTo>
                    <a:pt x="423037" y="3830002"/>
                  </a:lnTo>
                  <a:lnTo>
                    <a:pt x="380149" y="3848138"/>
                  </a:lnTo>
                  <a:lnTo>
                    <a:pt x="338886" y="3869156"/>
                  </a:lnTo>
                  <a:lnTo>
                    <a:pt x="299351" y="3892943"/>
                  </a:lnTo>
                  <a:lnTo>
                    <a:pt x="261696" y="3919347"/>
                  </a:lnTo>
                  <a:lnTo>
                    <a:pt x="226034" y="3948265"/>
                  </a:lnTo>
                  <a:lnTo>
                    <a:pt x="192493" y="3979545"/>
                  </a:lnTo>
                  <a:lnTo>
                    <a:pt x="161201" y="4013085"/>
                  </a:lnTo>
                  <a:lnTo>
                    <a:pt x="132295" y="4048760"/>
                  </a:lnTo>
                  <a:lnTo>
                    <a:pt x="105879" y="4086415"/>
                  </a:lnTo>
                  <a:lnTo>
                    <a:pt x="82105" y="4125938"/>
                  </a:lnTo>
                  <a:lnTo>
                    <a:pt x="61087" y="4167213"/>
                  </a:lnTo>
                  <a:lnTo>
                    <a:pt x="42951" y="4210088"/>
                  </a:lnTo>
                  <a:lnTo>
                    <a:pt x="27825" y="4254462"/>
                  </a:lnTo>
                  <a:lnTo>
                    <a:pt x="15836" y="4300194"/>
                  </a:lnTo>
                  <a:lnTo>
                    <a:pt x="7124" y="4347159"/>
                  </a:lnTo>
                  <a:lnTo>
                    <a:pt x="1803" y="4395228"/>
                  </a:lnTo>
                  <a:lnTo>
                    <a:pt x="0" y="4444276"/>
                  </a:lnTo>
                  <a:lnTo>
                    <a:pt x="1803" y="4493323"/>
                  </a:lnTo>
                  <a:lnTo>
                    <a:pt x="7124" y="4541405"/>
                  </a:lnTo>
                  <a:lnTo>
                    <a:pt x="15836" y="4588370"/>
                  </a:lnTo>
                  <a:lnTo>
                    <a:pt x="27825" y="4634090"/>
                  </a:lnTo>
                  <a:lnTo>
                    <a:pt x="42951" y="4678464"/>
                  </a:lnTo>
                  <a:lnTo>
                    <a:pt x="61087" y="4721352"/>
                  </a:lnTo>
                  <a:lnTo>
                    <a:pt x="82105" y="4762614"/>
                  </a:lnTo>
                  <a:lnTo>
                    <a:pt x="105879" y="4802149"/>
                  </a:lnTo>
                  <a:lnTo>
                    <a:pt x="132295" y="4839805"/>
                  </a:lnTo>
                  <a:lnTo>
                    <a:pt x="161201" y="4875466"/>
                  </a:lnTo>
                  <a:lnTo>
                    <a:pt x="192493" y="4909007"/>
                  </a:lnTo>
                  <a:lnTo>
                    <a:pt x="226034" y="4940300"/>
                  </a:lnTo>
                  <a:lnTo>
                    <a:pt x="261696" y="4969218"/>
                  </a:lnTo>
                  <a:lnTo>
                    <a:pt x="299351" y="4995621"/>
                  </a:lnTo>
                  <a:lnTo>
                    <a:pt x="338886" y="5019395"/>
                  </a:lnTo>
                  <a:lnTo>
                    <a:pt x="380149" y="5040427"/>
                  </a:lnTo>
                  <a:lnTo>
                    <a:pt x="423037" y="5058549"/>
                  </a:lnTo>
                  <a:lnTo>
                    <a:pt x="467410" y="5073675"/>
                  </a:lnTo>
                  <a:lnTo>
                    <a:pt x="513143" y="5085664"/>
                  </a:lnTo>
                  <a:lnTo>
                    <a:pt x="560108" y="5094376"/>
                  </a:lnTo>
                  <a:lnTo>
                    <a:pt x="608177" y="5099697"/>
                  </a:lnTo>
                  <a:lnTo>
                    <a:pt x="657225" y="5101501"/>
                  </a:lnTo>
                  <a:lnTo>
                    <a:pt x="706272" y="5099697"/>
                  </a:lnTo>
                  <a:lnTo>
                    <a:pt x="754341" y="5094376"/>
                  </a:lnTo>
                  <a:lnTo>
                    <a:pt x="801306" y="5085664"/>
                  </a:lnTo>
                  <a:lnTo>
                    <a:pt x="847039" y="5073675"/>
                  </a:lnTo>
                  <a:lnTo>
                    <a:pt x="891413" y="5058549"/>
                  </a:lnTo>
                  <a:lnTo>
                    <a:pt x="934288" y="5040427"/>
                  </a:lnTo>
                  <a:lnTo>
                    <a:pt x="975563" y="5019395"/>
                  </a:lnTo>
                  <a:lnTo>
                    <a:pt x="1015085" y="4995621"/>
                  </a:lnTo>
                  <a:lnTo>
                    <a:pt x="1052753" y="4969218"/>
                  </a:lnTo>
                  <a:lnTo>
                    <a:pt x="1088415" y="4940300"/>
                  </a:lnTo>
                  <a:lnTo>
                    <a:pt x="1121956" y="4909007"/>
                  </a:lnTo>
                  <a:lnTo>
                    <a:pt x="1153236" y="4875466"/>
                  </a:lnTo>
                  <a:lnTo>
                    <a:pt x="1182154" y="4839805"/>
                  </a:lnTo>
                  <a:lnTo>
                    <a:pt x="1208570" y="4802149"/>
                  </a:lnTo>
                  <a:lnTo>
                    <a:pt x="1232344" y="4762614"/>
                  </a:lnTo>
                  <a:lnTo>
                    <a:pt x="1248410" y="4731067"/>
                  </a:lnTo>
                  <a:lnTo>
                    <a:pt x="1253363" y="4721352"/>
                  </a:lnTo>
                  <a:lnTo>
                    <a:pt x="1271498" y="4678464"/>
                  </a:lnTo>
                  <a:lnTo>
                    <a:pt x="1286624" y="4634090"/>
                  </a:lnTo>
                  <a:lnTo>
                    <a:pt x="1298600" y="4588370"/>
                  </a:lnTo>
                  <a:lnTo>
                    <a:pt x="1307325" y="4541405"/>
                  </a:lnTo>
                  <a:lnTo>
                    <a:pt x="1312646" y="4493323"/>
                  </a:lnTo>
                  <a:lnTo>
                    <a:pt x="1314450" y="4444276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20635" y="5116720"/>
              <a:ext cx="103690" cy="94839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20635" y="5550748"/>
              <a:ext cx="103690" cy="9484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17323" y="5116720"/>
              <a:ext cx="103690" cy="94839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88192" y="5078969"/>
              <a:ext cx="165264" cy="132591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88192" y="5550748"/>
              <a:ext cx="165264" cy="132591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64396" y="5304065"/>
              <a:ext cx="108616" cy="154177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68637" y="5304065"/>
              <a:ext cx="108616" cy="154177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3023124" y="4733454"/>
              <a:ext cx="1295400" cy="1295400"/>
            </a:xfrm>
            <a:custGeom>
              <a:avLst/>
              <a:gdLst/>
              <a:ahLst/>
              <a:cxnLst/>
              <a:rect l="l" t="t" r="r" b="b"/>
              <a:pathLst>
                <a:path w="1295400" h="1295400">
                  <a:moveTo>
                    <a:pt x="647700" y="1295400"/>
                  </a:moveTo>
                  <a:lnTo>
                    <a:pt x="599361" y="1293623"/>
                  </a:lnTo>
                  <a:lnTo>
                    <a:pt x="551987" y="1288377"/>
                  </a:lnTo>
                  <a:lnTo>
                    <a:pt x="505703" y="1279786"/>
                  </a:lnTo>
                  <a:lnTo>
                    <a:pt x="460635" y="1267977"/>
                  </a:lnTo>
                  <a:lnTo>
                    <a:pt x="416907" y="1253073"/>
                  </a:lnTo>
                  <a:lnTo>
                    <a:pt x="374645" y="1235201"/>
                  </a:lnTo>
                  <a:lnTo>
                    <a:pt x="333975" y="1214485"/>
                  </a:lnTo>
                  <a:lnTo>
                    <a:pt x="295020" y="1191051"/>
                  </a:lnTo>
                  <a:lnTo>
                    <a:pt x="257907" y="1165024"/>
                  </a:lnTo>
                  <a:lnTo>
                    <a:pt x="222761" y="1136530"/>
                  </a:lnTo>
                  <a:lnTo>
                    <a:pt x="189706" y="1105693"/>
                  </a:lnTo>
                  <a:lnTo>
                    <a:pt x="158869" y="1072638"/>
                  </a:lnTo>
                  <a:lnTo>
                    <a:pt x="130375" y="1037492"/>
                  </a:lnTo>
                  <a:lnTo>
                    <a:pt x="104348" y="1000379"/>
                  </a:lnTo>
                  <a:lnTo>
                    <a:pt x="80914" y="961425"/>
                  </a:lnTo>
                  <a:lnTo>
                    <a:pt x="60198" y="920754"/>
                  </a:lnTo>
                  <a:lnTo>
                    <a:pt x="42326" y="878492"/>
                  </a:lnTo>
                  <a:lnTo>
                    <a:pt x="27422" y="834764"/>
                  </a:lnTo>
                  <a:lnTo>
                    <a:pt x="15613" y="789696"/>
                  </a:lnTo>
                  <a:lnTo>
                    <a:pt x="7022" y="743412"/>
                  </a:lnTo>
                  <a:lnTo>
                    <a:pt x="1776" y="696038"/>
                  </a:lnTo>
                  <a:lnTo>
                    <a:pt x="0" y="647700"/>
                  </a:lnTo>
                  <a:lnTo>
                    <a:pt x="1776" y="599361"/>
                  </a:lnTo>
                  <a:lnTo>
                    <a:pt x="7022" y="551987"/>
                  </a:lnTo>
                  <a:lnTo>
                    <a:pt x="15613" y="505703"/>
                  </a:lnTo>
                  <a:lnTo>
                    <a:pt x="27422" y="460635"/>
                  </a:lnTo>
                  <a:lnTo>
                    <a:pt x="42326" y="416907"/>
                  </a:lnTo>
                  <a:lnTo>
                    <a:pt x="60198" y="374645"/>
                  </a:lnTo>
                  <a:lnTo>
                    <a:pt x="80914" y="333975"/>
                  </a:lnTo>
                  <a:lnTo>
                    <a:pt x="104348" y="295020"/>
                  </a:lnTo>
                  <a:lnTo>
                    <a:pt x="130375" y="257907"/>
                  </a:lnTo>
                  <a:lnTo>
                    <a:pt x="158869" y="222761"/>
                  </a:lnTo>
                  <a:lnTo>
                    <a:pt x="189706" y="189706"/>
                  </a:lnTo>
                  <a:lnTo>
                    <a:pt x="222761" y="158869"/>
                  </a:lnTo>
                  <a:lnTo>
                    <a:pt x="257907" y="130375"/>
                  </a:lnTo>
                  <a:lnTo>
                    <a:pt x="295020" y="104348"/>
                  </a:lnTo>
                  <a:lnTo>
                    <a:pt x="333975" y="80914"/>
                  </a:lnTo>
                  <a:lnTo>
                    <a:pt x="374645" y="60198"/>
                  </a:lnTo>
                  <a:lnTo>
                    <a:pt x="416907" y="42326"/>
                  </a:lnTo>
                  <a:lnTo>
                    <a:pt x="460635" y="27422"/>
                  </a:lnTo>
                  <a:lnTo>
                    <a:pt x="505703" y="15613"/>
                  </a:lnTo>
                  <a:lnTo>
                    <a:pt x="551987" y="7022"/>
                  </a:lnTo>
                  <a:lnTo>
                    <a:pt x="599361" y="1776"/>
                  </a:lnTo>
                  <a:lnTo>
                    <a:pt x="647700" y="0"/>
                  </a:lnTo>
                  <a:lnTo>
                    <a:pt x="696038" y="1776"/>
                  </a:lnTo>
                  <a:lnTo>
                    <a:pt x="743412" y="7022"/>
                  </a:lnTo>
                  <a:lnTo>
                    <a:pt x="789696" y="15613"/>
                  </a:lnTo>
                  <a:lnTo>
                    <a:pt x="834764" y="27422"/>
                  </a:lnTo>
                  <a:lnTo>
                    <a:pt x="878492" y="42326"/>
                  </a:lnTo>
                  <a:lnTo>
                    <a:pt x="920754" y="60198"/>
                  </a:lnTo>
                  <a:lnTo>
                    <a:pt x="961425" y="80914"/>
                  </a:lnTo>
                  <a:lnTo>
                    <a:pt x="1000379" y="104348"/>
                  </a:lnTo>
                  <a:lnTo>
                    <a:pt x="1037492" y="130375"/>
                  </a:lnTo>
                  <a:lnTo>
                    <a:pt x="1072638" y="158869"/>
                  </a:lnTo>
                  <a:lnTo>
                    <a:pt x="1105693" y="189706"/>
                  </a:lnTo>
                  <a:lnTo>
                    <a:pt x="1136530" y="222761"/>
                  </a:lnTo>
                  <a:lnTo>
                    <a:pt x="1161052" y="253007"/>
                  </a:lnTo>
                  <a:lnTo>
                    <a:pt x="647700" y="253007"/>
                  </a:lnTo>
                  <a:lnTo>
                    <a:pt x="601670" y="255663"/>
                  </a:lnTo>
                  <a:lnTo>
                    <a:pt x="557201" y="263431"/>
                  </a:lnTo>
                  <a:lnTo>
                    <a:pt x="514587" y="276017"/>
                  </a:lnTo>
                  <a:lnTo>
                    <a:pt x="474124" y="293124"/>
                  </a:lnTo>
                  <a:lnTo>
                    <a:pt x="436110" y="314456"/>
                  </a:lnTo>
                  <a:lnTo>
                    <a:pt x="400840" y="339717"/>
                  </a:lnTo>
                  <a:lnTo>
                    <a:pt x="368610" y="368610"/>
                  </a:lnTo>
                  <a:lnTo>
                    <a:pt x="339717" y="400840"/>
                  </a:lnTo>
                  <a:lnTo>
                    <a:pt x="314456" y="436110"/>
                  </a:lnTo>
                  <a:lnTo>
                    <a:pt x="293124" y="474124"/>
                  </a:lnTo>
                  <a:lnTo>
                    <a:pt x="276017" y="514587"/>
                  </a:lnTo>
                  <a:lnTo>
                    <a:pt x="263431" y="557201"/>
                  </a:lnTo>
                  <a:lnTo>
                    <a:pt x="255663" y="601670"/>
                  </a:lnTo>
                  <a:lnTo>
                    <a:pt x="253007" y="647700"/>
                  </a:lnTo>
                  <a:lnTo>
                    <a:pt x="255663" y="693729"/>
                  </a:lnTo>
                  <a:lnTo>
                    <a:pt x="263431" y="738198"/>
                  </a:lnTo>
                  <a:lnTo>
                    <a:pt x="276017" y="780813"/>
                  </a:lnTo>
                  <a:lnTo>
                    <a:pt x="293124" y="821275"/>
                  </a:lnTo>
                  <a:lnTo>
                    <a:pt x="314456" y="859289"/>
                  </a:lnTo>
                  <a:lnTo>
                    <a:pt x="339717" y="894559"/>
                  </a:lnTo>
                  <a:lnTo>
                    <a:pt x="368610" y="926789"/>
                  </a:lnTo>
                  <a:lnTo>
                    <a:pt x="400840" y="955682"/>
                  </a:lnTo>
                  <a:lnTo>
                    <a:pt x="436110" y="980943"/>
                  </a:lnTo>
                  <a:lnTo>
                    <a:pt x="474124" y="1002275"/>
                  </a:lnTo>
                  <a:lnTo>
                    <a:pt x="514587" y="1019382"/>
                  </a:lnTo>
                  <a:lnTo>
                    <a:pt x="557201" y="1031968"/>
                  </a:lnTo>
                  <a:lnTo>
                    <a:pt x="601670" y="1039736"/>
                  </a:lnTo>
                  <a:lnTo>
                    <a:pt x="647700" y="1042392"/>
                  </a:lnTo>
                  <a:lnTo>
                    <a:pt x="1161052" y="1042392"/>
                  </a:lnTo>
                  <a:lnTo>
                    <a:pt x="1136530" y="1072638"/>
                  </a:lnTo>
                  <a:lnTo>
                    <a:pt x="1105693" y="1105693"/>
                  </a:lnTo>
                  <a:lnTo>
                    <a:pt x="1072638" y="1136530"/>
                  </a:lnTo>
                  <a:lnTo>
                    <a:pt x="1037492" y="1165024"/>
                  </a:lnTo>
                  <a:lnTo>
                    <a:pt x="1000379" y="1191051"/>
                  </a:lnTo>
                  <a:lnTo>
                    <a:pt x="961425" y="1214485"/>
                  </a:lnTo>
                  <a:lnTo>
                    <a:pt x="920754" y="1235201"/>
                  </a:lnTo>
                  <a:lnTo>
                    <a:pt x="878492" y="1253073"/>
                  </a:lnTo>
                  <a:lnTo>
                    <a:pt x="834764" y="1267977"/>
                  </a:lnTo>
                  <a:lnTo>
                    <a:pt x="789696" y="1279786"/>
                  </a:lnTo>
                  <a:lnTo>
                    <a:pt x="743412" y="1288377"/>
                  </a:lnTo>
                  <a:lnTo>
                    <a:pt x="696038" y="1293623"/>
                  </a:lnTo>
                  <a:lnTo>
                    <a:pt x="647700" y="1295400"/>
                  </a:lnTo>
                  <a:close/>
                </a:path>
                <a:path w="1295400" h="1295400">
                  <a:moveTo>
                    <a:pt x="1161052" y="1042392"/>
                  </a:moveTo>
                  <a:lnTo>
                    <a:pt x="647700" y="1042392"/>
                  </a:lnTo>
                  <a:lnTo>
                    <a:pt x="693729" y="1039736"/>
                  </a:lnTo>
                  <a:lnTo>
                    <a:pt x="738198" y="1031968"/>
                  </a:lnTo>
                  <a:lnTo>
                    <a:pt x="780813" y="1019382"/>
                  </a:lnTo>
                  <a:lnTo>
                    <a:pt x="821275" y="1002275"/>
                  </a:lnTo>
                  <a:lnTo>
                    <a:pt x="859289" y="980943"/>
                  </a:lnTo>
                  <a:lnTo>
                    <a:pt x="894559" y="955682"/>
                  </a:lnTo>
                  <a:lnTo>
                    <a:pt x="926789" y="926789"/>
                  </a:lnTo>
                  <a:lnTo>
                    <a:pt x="955682" y="894559"/>
                  </a:lnTo>
                  <a:lnTo>
                    <a:pt x="980943" y="859289"/>
                  </a:lnTo>
                  <a:lnTo>
                    <a:pt x="1002275" y="821275"/>
                  </a:lnTo>
                  <a:lnTo>
                    <a:pt x="1019382" y="780813"/>
                  </a:lnTo>
                  <a:lnTo>
                    <a:pt x="1031968" y="738198"/>
                  </a:lnTo>
                  <a:lnTo>
                    <a:pt x="1039736" y="693729"/>
                  </a:lnTo>
                  <a:lnTo>
                    <a:pt x="1042392" y="647700"/>
                  </a:lnTo>
                  <a:lnTo>
                    <a:pt x="1039736" y="601670"/>
                  </a:lnTo>
                  <a:lnTo>
                    <a:pt x="1031968" y="557201"/>
                  </a:lnTo>
                  <a:lnTo>
                    <a:pt x="1019382" y="514587"/>
                  </a:lnTo>
                  <a:lnTo>
                    <a:pt x="1002275" y="474124"/>
                  </a:lnTo>
                  <a:lnTo>
                    <a:pt x="980943" y="436110"/>
                  </a:lnTo>
                  <a:lnTo>
                    <a:pt x="955682" y="400840"/>
                  </a:lnTo>
                  <a:lnTo>
                    <a:pt x="926789" y="368610"/>
                  </a:lnTo>
                  <a:lnTo>
                    <a:pt x="894559" y="339717"/>
                  </a:lnTo>
                  <a:lnTo>
                    <a:pt x="859289" y="314456"/>
                  </a:lnTo>
                  <a:lnTo>
                    <a:pt x="821275" y="293124"/>
                  </a:lnTo>
                  <a:lnTo>
                    <a:pt x="780813" y="276017"/>
                  </a:lnTo>
                  <a:lnTo>
                    <a:pt x="738198" y="263431"/>
                  </a:lnTo>
                  <a:lnTo>
                    <a:pt x="693729" y="255663"/>
                  </a:lnTo>
                  <a:lnTo>
                    <a:pt x="647700" y="253007"/>
                  </a:lnTo>
                  <a:lnTo>
                    <a:pt x="1161052" y="253007"/>
                  </a:lnTo>
                  <a:lnTo>
                    <a:pt x="1191051" y="295020"/>
                  </a:lnTo>
                  <a:lnTo>
                    <a:pt x="1214485" y="333975"/>
                  </a:lnTo>
                  <a:lnTo>
                    <a:pt x="1235201" y="374645"/>
                  </a:lnTo>
                  <a:lnTo>
                    <a:pt x="1253073" y="416907"/>
                  </a:lnTo>
                  <a:lnTo>
                    <a:pt x="1267977" y="460635"/>
                  </a:lnTo>
                  <a:lnTo>
                    <a:pt x="1279786" y="505703"/>
                  </a:lnTo>
                  <a:lnTo>
                    <a:pt x="1288377" y="551987"/>
                  </a:lnTo>
                  <a:lnTo>
                    <a:pt x="1293623" y="599361"/>
                  </a:lnTo>
                  <a:lnTo>
                    <a:pt x="1295400" y="647700"/>
                  </a:lnTo>
                  <a:lnTo>
                    <a:pt x="1293623" y="696038"/>
                  </a:lnTo>
                  <a:lnTo>
                    <a:pt x="1288377" y="743412"/>
                  </a:lnTo>
                  <a:lnTo>
                    <a:pt x="1279786" y="789696"/>
                  </a:lnTo>
                  <a:lnTo>
                    <a:pt x="1267977" y="834764"/>
                  </a:lnTo>
                  <a:lnTo>
                    <a:pt x="1253073" y="878492"/>
                  </a:lnTo>
                  <a:lnTo>
                    <a:pt x="1235201" y="920754"/>
                  </a:lnTo>
                  <a:lnTo>
                    <a:pt x="1214485" y="961425"/>
                  </a:lnTo>
                  <a:lnTo>
                    <a:pt x="1191051" y="1000379"/>
                  </a:lnTo>
                  <a:lnTo>
                    <a:pt x="1165024" y="1037492"/>
                  </a:lnTo>
                  <a:lnTo>
                    <a:pt x="1161052" y="1042392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65986" y="5304065"/>
              <a:ext cx="209680" cy="154177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17323" y="5550748"/>
              <a:ext cx="103690" cy="94840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81098" rIns="0" bIns="0" rtlCol="0" vert="horz">
            <a:spAutoFit/>
          </a:bodyPr>
          <a:lstStyle/>
          <a:p>
            <a:pPr marL="3744595">
              <a:lnSpc>
                <a:spcPct val="100000"/>
              </a:lnSpc>
              <a:spcBef>
                <a:spcPts val="135"/>
              </a:spcBef>
            </a:pPr>
            <a:r>
              <a:rPr dirty="0" spc="625"/>
              <a:t>703-</a:t>
            </a:r>
            <a:r>
              <a:rPr dirty="0" spc="645"/>
              <a:t>228-</a:t>
            </a:r>
            <a:r>
              <a:rPr dirty="0" spc="395"/>
              <a:t>3456</a:t>
            </a:r>
          </a:p>
          <a:p>
            <a:pPr marL="3744595">
              <a:lnSpc>
                <a:spcPct val="100000"/>
              </a:lnSpc>
              <a:spcBef>
                <a:spcPts val="6070"/>
              </a:spcBef>
            </a:pPr>
            <a:r>
              <a:rPr dirty="0" spc="320"/>
              <a:t>vote.arlingtonva.gov</a:t>
            </a:r>
          </a:p>
          <a:p>
            <a:pPr marL="3744595">
              <a:lnSpc>
                <a:spcPct val="100000"/>
              </a:lnSpc>
              <a:spcBef>
                <a:spcPts val="6185"/>
              </a:spcBef>
            </a:pPr>
            <a:r>
              <a:rPr dirty="0" spc="405"/>
              <a:t>voters@arlingtonva.us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010424" y="566292"/>
            <a:ext cx="6626859" cy="1494790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600" spc="735"/>
              <a:t>Contact</a:t>
            </a:r>
            <a:r>
              <a:rPr dirty="0" sz="9600" spc="615"/>
              <a:t> </a:t>
            </a:r>
            <a:r>
              <a:rPr dirty="0" sz="9600" spc="295"/>
              <a:t>us!</a:t>
            </a:r>
            <a:endParaRPr sz="9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2633" y="662684"/>
            <a:ext cx="9893300" cy="12915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00905" algn="l"/>
              </a:tabLst>
            </a:pPr>
            <a:r>
              <a:rPr dirty="0" sz="8300" spc="1095"/>
              <a:t>Surplus</a:t>
            </a:r>
            <a:r>
              <a:rPr dirty="0" sz="8300"/>
              <a:t>	</a:t>
            </a:r>
            <a:r>
              <a:rPr dirty="0" sz="8300" spc="994"/>
              <a:t>Fractions</a:t>
            </a:r>
            <a:endParaRPr sz="8300"/>
          </a:p>
        </p:txBody>
      </p:sp>
      <p:sp>
        <p:nvSpPr>
          <p:cNvPr id="3" name="object 3" descr=""/>
          <p:cNvSpPr txBox="1"/>
          <p:nvPr/>
        </p:nvSpPr>
        <p:spPr>
          <a:xfrm>
            <a:off x="3042656" y="6723456"/>
            <a:ext cx="746315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55">
                <a:latin typeface="Trebuchet MS"/>
                <a:cs typeface="Trebuchet MS"/>
              </a:rPr>
              <a:t>Candidate's</a:t>
            </a:r>
            <a:r>
              <a:rPr dirty="0" sz="4800" spc="-254">
                <a:latin typeface="Trebuchet MS"/>
                <a:cs typeface="Trebuchet MS"/>
              </a:rPr>
              <a:t> </a:t>
            </a:r>
            <a:r>
              <a:rPr dirty="0" sz="4800" spc="-170">
                <a:latin typeface="Trebuchet MS"/>
                <a:cs typeface="Trebuchet MS"/>
              </a:rPr>
              <a:t>total</a:t>
            </a:r>
            <a:r>
              <a:rPr dirty="0" sz="4800" spc="-210">
                <a:latin typeface="Trebuchet MS"/>
                <a:cs typeface="Trebuchet MS"/>
              </a:rPr>
              <a:t> </a:t>
            </a:r>
            <a:r>
              <a:rPr dirty="0" sz="4800" spc="350">
                <a:latin typeface="Trebuchet MS"/>
                <a:cs typeface="Trebuchet MS"/>
              </a:rPr>
              <a:t>#</a:t>
            </a:r>
            <a:r>
              <a:rPr dirty="0" sz="4800" spc="-229">
                <a:latin typeface="Trebuchet MS"/>
                <a:cs typeface="Trebuchet MS"/>
              </a:rPr>
              <a:t> </a:t>
            </a:r>
            <a:r>
              <a:rPr dirty="0" sz="4800">
                <a:latin typeface="Trebuchet MS"/>
                <a:cs typeface="Trebuchet MS"/>
              </a:rPr>
              <a:t>of</a:t>
            </a:r>
            <a:r>
              <a:rPr dirty="0" sz="4800" spc="-235">
                <a:latin typeface="Trebuchet MS"/>
                <a:cs typeface="Trebuchet MS"/>
              </a:rPr>
              <a:t> </a:t>
            </a:r>
            <a:r>
              <a:rPr dirty="0" sz="4800" spc="-10">
                <a:latin typeface="Trebuchet MS"/>
                <a:cs typeface="Trebuchet MS"/>
              </a:rPr>
              <a:t>votes</a:t>
            </a:r>
            <a:endParaRPr sz="48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004556" y="2636478"/>
            <a:ext cx="13891894" cy="40036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165" marR="988694">
              <a:lnSpc>
                <a:spcPct val="111100"/>
              </a:lnSpc>
              <a:spcBef>
                <a:spcPts val="90"/>
              </a:spcBef>
            </a:pPr>
            <a:r>
              <a:rPr dirty="0" sz="4600" spc="-150">
                <a:latin typeface="Trebuchet MS"/>
                <a:cs typeface="Trebuchet MS"/>
              </a:rPr>
              <a:t>If</a:t>
            </a:r>
            <a:r>
              <a:rPr dirty="0" sz="4600" spc="-200">
                <a:latin typeface="Trebuchet MS"/>
                <a:cs typeface="Trebuchet MS"/>
              </a:rPr>
              <a:t> </a:t>
            </a:r>
            <a:r>
              <a:rPr dirty="0" sz="4600">
                <a:latin typeface="Trebuchet MS"/>
                <a:cs typeface="Trebuchet MS"/>
              </a:rPr>
              <a:t>a</a:t>
            </a:r>
            <a:r>
              <a:rPr dirty="0" sz="4600" spc="-195">
                <a:latin typeface="Trebuchet MS"/>
                <a:cs typeface="Trebuchet MS"/>
              </a:rPr>
              <a:t> </a:t>
            </a:r>
            <a:r>
              <a:rPr dirty="0" sz="4600" spc="-20">
                <a:latin typeface="Trebuchet MS"/>
                <a:cs typeface="Trebuchet MS"/>
              </a:rPr>
              <a:t>candidate</a:t>
            </a:r>
            <a:r>
              <a:rPr dirty="0" sz="4600" spc="-200">
                <a:latin typeface="Trebuchet MS"/>
                <a:cs typeface="Trebuchet MS"/>
              </a:rPr>
              <a:t> </a:t>
            </a:r>
            <a:r>
              <a:rPr dirty="0" sz="4600">
                <a:latin typeface="Trebuchet MS"/>
                <a:cs typeface="Trebuchet MS"/>
              </a:rPr>
              <a:t>exceeds</a:t>
            </a:r>
            <a:r>
              <a:rPr dirty="0" sz="4600" spc="-195">
                <a:latin typeface="Trebuchet MS"/>
                <a:cs typeface="Trebuchet MS"/>
              </a:rPr>
              <a:t> </a:t>
            </a:r>
            <a:r>
              <a:rPr dirty="0" sz="4600" spc="-45">
                <a:latin typeface="Trebuchet MS"/>
                <a:cs typeface="Trebuchet MS"/>
              </a:rPr>
              <a:t>the</a:t>
            </a:r>
            <a:r>
              <a:rPr dirty="0" sz="4600" spc="-195">
                <a:latin typeface="Trebuchet MS"/>
                <a:cs typeface="Trebuchet MS"/>
              </a:rPr>
              <a:t> </a:t>
            </a:r>
            <a:r>
              <a:rPr dirty="0" sz="4600" spc="-105">
                <a:latin typeface="Trebuchet MS"/>
                <a:cs typeface="Trebuchet MS"/>
              </a:rPr>
              <a:t>election</a:t>
            </a:r>
            <a:r>
              <a:rPr dirty="0" sz="4600" spc="-200">
                <a:latin typeface="Trebuchet MS"/>
                <a:cs typeface="Trebuchet MS"/>
              </a:rPr>
              <a:t> </a:t>
            </a:r>
            <a:r>
              <a:rPr dirty="0" sz="4600" spc="-60">
                <a:latin typeface="Trebuchet MS"/>
                <a:cs typeface="Trebuchet MS"/>
              </a:rPr>
              <a:t>threshold,</a:t>
            </a:r>
            <a:r>
              <a:rPr dirty="0" sz="4600" spc="-195">
                <a:latin typeface="Trebuchet MS"/>
                <a:cs typeface="Trebuchet MS"/>
              </a:rPr>
              <a:t> </a:t>
            </a:r>
            <a:r>
              <a:rPr dirty="0" sz="4600" spc="-50">
                <a:latin typeface="Trebuchet MS"/>
                <a:cs typeface="Trebuchet MS"/>
              </a:rPr>
              <a:t>a </a:t>
            </a:r>
            <a:r>
              <a:rPr dirty="0" sz="4600" spc="-90">
                <a:latin typeface="Trebuchet MS"/>
                <a:cs typeface="Trebuchet MS"/>
              </a:rPr>
              <a:t>fraction</a:t>
            </a:r>
            <a:r>
              <a:rPr dirty="0" sz="4600" spc="-254">
                <a:latin typeface="Trebuchet MS"/>
                <a:cs typeface="Trebuchet MS"/>
              </a:rPr>
              <a:t> </a:t>
            </a:r>
            <a:r>
              <a:rPr dirty="0" sz="4600">
                <a:latin typeface="Trebuchet MS"/>
                <a:cs typeface="Trebuchet MS"/>
              </a:rPr>
              <a:t>of</a:t>
            </a:r>
            <a:r>
              <a:rPr dirty="0" sz="4600" spc="-229">
                <a:latin typeface="Trebuchet MS"/>
                <a:cs typeface="Trebuchet MS"/>
              </a:rPr>
              <a:t> </a:t>
            </a:r>
            <a:r>
              <a:rPr dirty="0" sz="4600" spc="-130">
                <a:latin typeface="Trebuchet MS"/>
                <a:cs typeface="Trebuchet MS"/>
              </a:rPr>
              <a:t>their</a:t>
            </a:r>
            <a:r>
              <a:rPr dirty="0" sz="4600" spc="-220">
                <a:latin typeface="Trebuchet MS"/>
                <a:cs typeface="Trebuchet MS"/>
              </a:rPr>
              <a:t> </a:t>
            </a:r>
            <a:r>
              <a:rPr dirty="0" sz="4600">
                <a:latin typeface="Trebuchet MS"/>
                <a:cs typeface="Trebuchet MS"/>
              </a:rPr>
              <a:t>votes</a:t>
            </a:r>
            <a:r>
              <a:rPr dirty="0" sz="4600" spc="-229">
                <a:latin typeface="Trebuchet MS"/>
                <a:cs typeface="Trebuchet MS"/>
              </a:rPr>
              <a:t> </a:t>
            </a:r>
            <a:r>
              <a:rPr dirty="0" sz="4600" spc="-40">
                <a:latin typeface="Trebuchet MS"/>
                <a:cs typeface="Trebuchet MS"/>
              </a:rPr>
              <a:t>are</a:t>
            </a:r>
            <a:r>
              <a:rPr dirty="0" sz="4600" spc="-235">
                <a:latin typeface="Trebuchet MS"/>
                <a:cs typeface="Trebuchet MS"/>
              </a:rPr>
              <a:t> </a:t>
            </a:r>
            <a:r>
              <a:rPr dirty="0" sz="4600" spc="-40">
                <a:latin typeface="Trebuchet MS"/>
                <a:cs typeface="Trebuchet MS"/>
              </a:rPr>
              <a:t>transferred</a:t>
            </a:r>
            <a:r>
              <a:rPr dirty="0" sz="4600" spc="-235">
                <a:latin typeface="Trebuchet MS"/>
                <a:cs typeface="Trebuchet MS"/>
              </a:rPr>
              <a:t> </a:t>
            </a:r>
            <a:r>
              <a:rPr dirty="0" sz="4600" spc="-20">
                <a:latin typeface="Trebuchet MS"/>
                <a:cs typeface="Trebuchet MS"/>
              </a:rPr>
              <a:t>to</a:t>
            </a:r>
            <a:r>
              <a:rPr dirty="0" sz="4600" spc="-235">
                <a:latin typeface="Trebuchet MS"/>
                <a:cs typeface="Trebuchet MS"/>
              </a:rPr>
              <a:t> </a:t>
            </a:r>
            <a:r>
              <a:rPr dirty="0" sz="4600" spc="-45">
                <a:latin typeface="Trebuchet MS"/>
                <a:cs typeface="Trebuchet MS"/>
              </a:rPr>
              <a:t>the</a:t>
            </a:r>
            <a:r>
              <a:rPr dirty="0" sz="4600" spc="-229">
                <a:latin typeface="Trebuchet MS"/>
                <a:cs typeface="Trebuchet MS"/>
              </a:rPr>
              <a:t> </a:t>
            </a:r>
            <a:r>
              <a:rPr dirty="0" sz="4600" spc="-10">
                <a:latin typeface="Trebuchet MS"/>
                <a:cs typeface="Trebuchet MS"/>
              </a:rPr>
              <a:t>next- </a:t>
            </a:r>
            <a:r>
              <a:rPr dirty="0" sz="4600">
                <a:latin typeface="Trebuchet MS"/>
                <a:cs typeface="Trebuchet MS"/>
              </a:rPr>
              <a:t>ranked</a:t>
            </a:r>
            <a:r>
              <a:rPr dirty="0" sz="4600" spc="-190">
                <a:latin typeface="Trebuchet MS"/>
                <a:cs typeface="Trebuchet MS"/>
              </a:rPr>
              <a:t> </a:t>
            </a:r>
            <a:r>
              <a:rPr dirty="0" sz="4600">
                <a:latin typeface="Trebuchet MS"/>
                <a:cs typeface="Trebuchet MS"/>
              </a:rPr>
              <a:t>candidates</a:t>
            </a:r>
            <a:r>
              <a:rPr dirty="0" sz="4600" spc="-190">
                <a:latin typeface="Trebuchet MS"/>
                <a:cs typeface="Trebuchet MS"/>
              </a:rPr>
              <a:t> </a:t>
            </a:r>
            <a:r>
              <a:rPr dirty="0" sz="4600" spc="95">
                <a:latin typeface="Trebuchet MS"/>
                <a:cs typeface="Trebuchet MS"/>
              </a:rPr>
              <a:t>on</a:t>
            </a:r>
            <a:r>
              <a:rPr dirty="0" sz="4600" spc="-185">
                <a:latin typeface="Trebuchet MS"/>
                <a:cs typeface="Trebuchet MS"/>
              </a:rPr>
              <a:t> </a:t>
            </a:r>
            <a:r>
              <a:rPr dirty="0" sz="4600" spc="-130">
                <a:latin typeface="Trebuchet MS"/>
                <a:cs typeface="Trebuchet MS"/>
              </a:rPr>
              <a:t>their</a:t>
            </a:r>
            <a:r>
              <a:rPr dirty="0" sz="4600" spc="-190">
                <a:latin typeface="Trebuchet MS"/>
                <a:cs typeface="Trebuchet MS"/>
              </a:rPr>
              <a:t> </a:t>
            </a:r>
            <a:r>
              <a:rPr dirty="0" sz="4600" spc="-10">
                <a:latin typeface="Trebuchet MS"/>
                <a:cs typeface="Trebuchet MS"/>
              </a:rPr>
              <a:t>ballots.*</a:t>
            </a:r>
            <a:endParaRPr sz="4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900">
              <a:latin typeface="Trebuchet MS"/>
              <a:cs typeface="Trebuchet MS"/>
            </a:endParaRPr>
          </a:p>
          <a:p>
            <a:pPr marL="50800">
              <a:lnSpc>
                <a:spcPct val="100000"/>
              </a:lnSpc>
              <a:tabLst>
                <a:tab pos="11203940" algn="l"/>
              </a:tabLst>
            </a:pPr>
            <a:r>
              <a:rPr dirty="0" u="heavy" sz="4800" spc="5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Candidate's</a:t>
            </a:r>
            <a:r>
              <a:rPr dirty="0" u="heavy" sz="4800" spc="-204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4800" spc="-17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total</a:t>
            </a:r>
            <a:r>
              <a:rPr dirty="0" u="heavy" sz="4800" spc="-2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4800" spc="35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#</a:t>
            </a:r>
            <a:r>
              <a:rPr dirty="0" u="heavy" sz="4800" spc="-2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48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</a:t>
            </a:r>
            <a:r>
              <a:rPr dirty="0" u="heavy" sz="4800" spc="-2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48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votes</a:t>
            </a:r>
            <a:r>
              <a:rPr dirty="0" u="heavy" sz="4800" spc="-204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4800" spc="26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-</a:t>
            </a:r>
            <a:r>
              <a:rPr dirty="0" u="heavy" sz="4800" spc="-2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4800" spc="-1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Threshold</a:t>
            </a:r>
            <a:r>
              <a:rPr dirty="0" sz="4800">
                <a:latin typeface="Trebuchet MS"/>
                <a:cs typeface="Trebuchet MS"/>
              </a:rPr>
              <a:t>	</a:t>
            </a:r>
            <a:r>
              <a:rPr dirty="0" baseline="-39603" sz="7575" spc="555">
                <a:latin typeface="Trebuchet MS"/>
                <a:cs typeface="Trebuchet MS"/>
              </a:rPr>
              <a:t>=</a:t>
            </a:r>
            <a:r>
              <a:rPr dirty="0" baseline="-39603" sz="7575" spc="-89">
                <a:latin typeface="Trebuchet MS"/>
                <a:cs typeface="Trebuchet MS"/>
              </a:rPr>
              <a:t> </a:t>
            </a:r>
            <a:r>
              <a:rPr dirty="0" baseline="-11574" sz="7200" spc="135">
                <a:latin typeface="Trebuchet MS"/>
                <a:cs typeface="Trebuchet MS"/>
              </a:rPr>
              <a:t>Surplus</a:t>
            </a:r>
            <a:endParaRPr baseline="-11574" sz="7200">
              <a:latin typeface="Trebuchet MS"/>
              <a:cs typeface="Trebuchet MS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4768655" y="6609442"/>
            <a:ext cx="222885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0">
                <a:latin typeface="Trebuchet MS"/>
                <a:cs typeface="Trebuchet MS"/>
              </a:rPr>
              <a:t>Fraction</a:t>
            </a:r>
            <a:endParaRPr sz="4800">
              <a:latin typeface="Trebuchet MS"/>
              <a:cs typeface="Trebuchet MS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941914" y="9066555"/>
            <a:ext cx="6979284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254">
                <a:latin typeface="Trebuchet MS"/>
                <a:cs typeface="Trebuchet MS"/>
              </a:rPr>
              <a:t>*</a:t>
            </a:r>
            <a:r>
              <a:rPr dirty="0" sz="3200" spc="-150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In</a:t>
            </a:r>
            <a:r>
              <a:rPr dirty="0" sz="3200" spc="-145">
                <a:latin typeface="Trebuchet MS"/>
                <a:cs typeface="Trebuchet MS"/>
              </a:rPr>
              <a:t> </a:t>
            </a:r>
            <a:r>
              <a:rPr dirty="0" sz="3200" spc="-25">
                <a:latin typeface="Trebuchet MS"/>
                <a:cs typeface="Trebuchet MS"/>
              </a:rPr>
              <a:t>accordance</a:t>
            </a:r>
            <a:r>
              <a:rPr dirty="0" sz="3200" spc="-145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with</a:t>
            </a:r>
            <a:r>
              <a:rPr dirty="0" sz="3200" spc="-145">
                <a:latin typeface="Trebuchet MS"/>
                <a:cs typeface="Trebuchet MS"/>
              </a:rPr>
              <a:t> </a:t>
            </a:r>
            <a:r>
              <a:rPr dirty="0" sz="3200" spc="260">
                <a:latin typeface="Trebuchet MS"/>
                <a:cs typeface="Trebuchet MS"/>
              </a:rPr>
              <a:t>1VAC20-</a:t>
            </a:r>
            <a:r>
              <a:rPr dirty="0" sz="3200" spc="215">
                <a:latin typeface="Trebuchet MS"/>
                <a:cs typeface="Trebuchet MS"/>
              </a:rPr>
              <a:t>100-</a:t>
            </a:r>
            <a:r>
              <a:rPr dirty="0" sz="3200" spc="204">
                <a:latin typeface="Trebuchet MS"/>
                <a:cs typeface="Trebuchet MS"/>
              </a:rPr>
              <a:t>10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7259300" cy="10287000"/>
            <a:chOff x="0" y="0"/>
            <a:chExt cx="17259300" cy="10287000"/>
          </a:xfrm>
        </p:grpSpPr>
        <p:sp>
          <p:nvSpPr>
            <p:cNvPr id="3" name="object 3" descr=""/>
            <p:cNvSpPr/>
            <p:nvPr/>
          </p:nvSpPr>
          <p:spPr>
            <a:xfrm>
              <a:off x="0" y="11"/>
              <a:ext cx="17259300" cy="10287000"/>
            </a:xfrm>
            <a:custGeom>
              <a:avLst/>
              <a:gdLst/>
              <a:ahLst/>
              <a:cxnLst/>
              <a:rect l="l" t="t" r="r" b="b"/>
              <a:pathLst>
                <a:path w="17259300" h="10287000">
                  <a:moveTo>
                    <a:pt x="17259288" y="10048303"/>
                  </a:moveTo>
                  <a:lnTo>
                    <a:pt x="2647937" y="10048303"/>
                  </a:lnTo>
                  <a:lnTo>
                    <a:pt x="2647937" y="0"/>
                  </a:lnTo>
                  <a:lnTo>
                    <a:pt x="0" y="0"/>
                  </a:lnTo>
                  <a:lnTo>
                    <a:pt x="0" y="10286987"/>
                  </a:lnTo>
                  <a:lnTo>
                    <a:pt x="2647937" y="10286987"/>
                  </a:lnTo>
                  <a:lnTo>
                    <a:pt x="2647937" y="10114978"/>
                  </a:lnTo>
                  <a:lnTo>
                    <a:pt x="17259288" y="10114978"/>
                  </a:lnTo>
                  <a:lnTo>
                    <a:pt x="17259288" y="10048303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3655" y="8655025"/>
              <a:ext cx="1781174" cy="1419224"/>
            </a:xfrm>
            <a:prstGeom prst="rect">
              <a:avLst/>
            </a:prstGeom>
          </p:spPr>
        </p:pic>
      </p:grpSp>
      <p:sp>
        <p:nvSpPr>
          <p:cNvPr id="5" name="object 5" descr=""/>
          <p:cNvSpPr txBox="1"/>
          <p:nvPr/>
        </p:nvSpPr>
        <p:spPr>
          <a:xfrm>
            <a:off x="3227639" y="4805307"/>
            <a:ext cx="14236065" cy="3134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8800"/>
              </a:lnSpc>
              <a:spcBef>
                <a:spcPts val="95"/>
              </a:spcBef>
            </a:pPr>
            <a:r>
              <a:rPr dirty="0" sz="6250" spc="940">
                <a:latin typeface="Calibri"/>
                <a:cs typeface="Calibri"/>
              </a:rPr>
              <a:t>A</a:t>
            </a:r>
            <a:r>
              <a:rPr dirty="0" sz="6250" spc="575">
                <a:latin typeface="Calibri"/>
                <a:cs typeface="Calibri"/>
              </a:rPr>
              <a:t> </a:t>
            </a:r>
            <a:r>
              <a:rPr dirty="0" sz="6250" spc="420">
                <a:latin typeface="Calibri"/>
                <a:cs typeface="Calibri"/>
              </a:rPr>
              <a:t>voting</a:t>
            </a:r>
            <a:r>
              <a:rPr dirty="0" sz="6250" spc="595">
                <a:latin typeface="Calibri"/>
                <a:cs typeface="Calibri"/>
              </a:rPr>
              <a:t> </a:t>
            </a:r>
            <a:r>
              <a:rPr dirty="0" sz="6250" spc="380">
                <a:latin typeface="Calibri"/>
                <a:cs typeface="Calibri"/>
              </a:rPr>
              <a:t>method</a:t>
            </a:r>
            <a:r>
              <a:rPr dirty="0" sz="6250" spc="585">
                <a:latin typeface="Calibri"/>
                <a:cs typeface="Calibri"/>
              </a:rPr>
              <a:t> </a:t>
            </a:r>
            <a:r>
              <a:rPr dirty="0" sz="6250" spc="229">
                <a:latin typeface="Calibri"/>
                <a:cs typeface="Calibri"/>
              </a:rPr>
              <a:t>in</a:t>
            </a:r>
            <a:r>
              <a:rPr dirty="0" sz="6250" spc="590">
                <a:latin typeface="Calibri"/>
                <a:cs typeface="Calibri"/>
              </a:rPr>
              <a:t> </a:t>
            </a:r>
            <a:r>
              <a:rPr dirty="0" sz="6250" spc="484">
                <a:latin typeface="Calibri"/>
                <a:cs typeface="Calibri"/>
              </a:rPr>
              <a:t>which</a:t>
            </a:r>
            <a:r>
              <a:rPr dirty="0" sz="6250" spc="590">
                <a:latin typeface="Calibri"/>
                <a:cs typeface="Calibri"/>
              </a:rPr>
              <a:t> </a:t>
            </a:r>
            <a:r>
              <a:rPr dirty="0" sz="6250" spc="380">
                <a:latin typeface="Calibri"/>
                <a:cs typeface="Calibri"/>
              </a:rPr>
              <a:t>voters</a:t>
            </a:r>
            <a:r>
              <a:rPr dirty="0" sz="6250" spc="590">
                <a:latin typeface="Calibri"/>
                <a:cs typeface="Calibri"/>
              </a:rPr>
              <a:t> </a:t>
            </a:r>
            <a:r>
              <a:rPr dirty="0" sz="6250" spc="340">
                <a:latin typeface="Calibri"/>
                <a:cs typeface="Calibri"/>
              </a:rPr>
              <a:t>rank </a:t>
            </a:r>
            <a:r>
              <a:rPr dirty="0" sz="6250" spc="445">
                <a:latin typeface="Calibri"/>
                <a:cs typeface="Calibri"/>
              </a:rPr>
              <a:t>candidates</a:t>
            </a:r>
            <a:r>
              <a:rPr dirty="0" sz="6250" spc="580">
                <a:latin typeface="Calibri"/>
                <a:cs typeface="Calibri"/>
              </a:rPr>
              <a:t> </a:t>
            </a:r>
            <a:r>
              <a:rPr dirty="0" sz="6250" spc="229">
                <a:latin typeface="Calibri"/>
                <a:cs typeface="Calibri"/>
              </a:rPr>
              <a:t>in</a:t>
            </a:r>
            <a:r>
              <a:rPr dirty="0" sz="6250" spc="595">
                <a:latin typeface="Calibri"/>
                <a:cs typeface="Calibri"/>
              </a:rPr>
              <a:t> </a:t>
            </a:r>
            <a:r>
              <a:rPr dirty="0" sz="6250" spc="295">
                <a:latin typeface="Calibri"/>
                <a:cs typeface="Calibri"/>
              </a:rPr>
              <a:t>order</a:t>
            </a:r>
            <a:r>
              <a:rPr dirty="0" sz="6250" spc="590">
                <a:latin typeface="Calibri"/>
                <a:cs typeface="Calibri"/>
              </a:rPr>
              <a:t> </a:t>
            </a:r>
            <a:r>
              <a:rPr dirty="0" sz="6250" spc="250">
                <a:latin typeface="Calibri"/>
                <a:cs typeface="Calibri"/>
              </a:rPr>
              <a:t>of</a:t>
            </a:r>
            <a:r>
              <a:rPr dirty="0" sz="6250" spc="590">
                <a:latin typeface="Calibri"/>
                <a:cs typeface="Calibri"/>
              </a:rPr>
              <a:t> </a:t>
            </a:r>
            <a:r>
              <a:rPr dirty="0" sz="6250" spc="355">
                <a:latin typeface="Calibri"/>
                <a:cs typeface="Calibri"/>
              </a:rPr>
              <a:t>preference</a:t>
            </a:r>
            <a:r>
              <a:rPr dirty="0" sz="6250" spc="595">
                <a:latin typeface="Calibri"/>
                <a:cs typeface="Calibri"/>
              </a:rPr>
              <a:t> </a:t>
            </a:r>
            <a:r>
              <a:rPr dirty="0" sz="6250" spc="434">
                <a:latin typeface="Calibri"/>
                <a:cs typeface="Calibri"/>
              </a:rPr>
              <a:t>(1st </a:t>
            </a:r>
            <a:r>
              <a:rPr dirty="0" sz="6250" spc="325">
                <a:latin typeface="Calibri"/>
                <a:cs typeface="Calibri"/>
              </a:rPr>
              <a:t>choice,</a:t>
            </a:r>
            <a:r>
              <a:rPr dirty="0" sz="6250" spc="595">
                <a:latin typeface="Calibri"/>
                <a:cs typeface="Calibri"/>
              </a:rPr>
              <a:t> </a:t>
            </a:r>
            <a:r>
              <a:rPr dirty="0" sz="6250" spc="530">
                <a:latin typeface="Calibri"/>
                <a:cs typeface="Calibri"/>
              </a:rPr>
              <a:t>2nd</a:t>
            </a:r>
            <a:r>
              <a:rPr dirty="0" sz="6250" spc="595">
                <a:latin typeface="Calibri"/>
                <a:cs typeface="Calibri"/>
              </a:rPr>
              <a:t> </a:t>
            </a:r>
            <a:r>
              <a:rPr dirty="0" sz="6250" spc="325">
                <a:latin typeface="Calibri"/>
                <a:cs typeface="Calibri"/>
              </a:rPr>
              <a:t>choice,</a:t>
            </a:r>
            <a:r>
              <a:rPr dirty="0" sz="6250" spc="595">
                <a:latin typeface="Calibri"/>
                <a:cs typeface="Calibri"/>
              </a:rPr>
              <a:t> </a:t>
            </a:r>
            <a:r>
              <a:rPr dirty="0" sz="6250" spc="450">
                <a:latin typeface="Calibri"/>
                <a:cs typeface="Calibri"/>
              </a:rPr>
              <a:t>3rd</a:t>
            </a:r>
            <a:r>
              <a:rPr dirty="0" sz="6250" spc="595">
                <a:latin typeface="Calibri"/>
                <a:cs typeface="Calibri"/>
              </a:rPr>
              <a:t> </a:t>
            </a:r>
            <a:r>
              <a:rPr dirty="0" sz="6250" spc="305">
                <a:latin typeface="Calibri"/>
                <a:cs typeface="Calibri"/>
              </a:rPr>
              <a:t>choice).</a:t>
            </a:r>
            <a:endParaRPr sz="6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7639" y="932569"/>
            <a:ext cx="9396730" cy="348424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9150"/>
              </a:lnSpc>
              <a:spcBef>
                <a:spcPts val="225"/>
              </a:spcBef>
            </a:pPr>
            <a:r>
              <a:rPr dirty="0" sz="7450" spc="1195" b="1">
                <a:latin typeface="Trebuchet MS"/>
                <a:cs typeface="Trebuchet MS"/>
              </a:rPr>
              <a:t>WHAT</a:t>
            </a:r>
            <a:r>
              <a:rPr dirty="0" sz="7450" spc="780" b="1">
                <a:latin typeface="Trebuchet MS"/>
                <a:cs typeface="Trebuchet MS"/>
              </a:rPr>
              <a:t> </a:t>
            </a:r>
            <a:r>
              <a:rPr dirty="0" sz="7450" spc="894" b="1">
                <a:latin typeface="Trebuchet MS"/>
                <a:cs typeface="Trebuchet MS"/>
              </a:rPr>
              <a:t>IS</a:t>
            </a:r>
            <a:r>
              <a:rPr dirty="0" sz="7450" spc="785" b="1">
                <a:latin typeface="Trebuchet MS"/>
                <a:cs typeface="Trebuchet MS"/>
              </a:rPr>
              <a:t> </a:t>
            </a:r>
            <a:r>
              <a:rPr dirty="0" sz="7450" spc="1025" b="1">
                <a:latin typeface="Trebuchet MS"/>
                <a:cs typeface="Trebuchet MS"/>
              </a:rPr>
              <a:t>RANKED </a:t>
            </a:r>
            <a:r>
              <a:rPr dirty="0" sz="7450" spc="815" b="1">
                <a:latin typeface="Trebuchet MS"/>
                <a:cs typeface="Trebuchet MS"/>
              </a:rPr>
              <a:t>CHOICE</a:t>
            </a:r>
            <a:r>
              <a:rPr dirty="0" sz="7450" spc="780" b="1">
                <a:latin typeface="Trebuchet MS"/>
                <a:cs typeface="Trebuchet MS"/>
              </a:rPr>
              <a:t> </a:t>
            </a:r>
            <a:r>
              <a:rPr dirty="0" sz="7450" spc="875" b="1">
                <a:latin typeface="Trebuchet MS"/>
                <a:cs typeface="Trebuchet MS"/>
              </a:rPr>
              <a:t>VOTING</a:t>
            </a:r>
            <a:endParaRPr sz="7450">
              <a:latin typeface="Trebuchet MS"/>
              <a:cs typeface="Trebuchet MS"/>
            </a:endParaRPr>
          </a:p>
          <a:p>
            <a:pPr marL="12700">
              <a:lnSpc>
                <a:spcPts val="8810"/>
              </a:lnSpc>
            </a:pPr>
            <a:r>
              <a:rPr dirty="0" sz="7450" spc="815" b="1">
                <a:latin typeface="Trebuchet MS"/>
                <a:cs typeface="Trebuchet MS"/>
              </a:rPr>
              <a:t>(RCV)?</a:t>
            </a:r>
            <a:endParaRPr sz="7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6395" y="922756"/>
            <a:ext cx="2594610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0" spc="1325">
                <a:latin typeface="Trebuchet MS"/>
                <a:cs typeface="Trebuchet MS"/>
              </a:rPr>
              <a:t>RC</a:t>
            </a:r>
            <a:r>
              <a:rPr dirty="0" sz="9000" spc="790">
                <a:latin typeface="Trebuchet MS"/>
                <a:cs typeface="Trebuchet MS"/>
              </a:rPr>
              <a:t>V</a:t>
            </a:r>
            <a:endParaRPr sz="9000">
              <a:latin typeface="Trebuchet MS"/>
              <a:cs typeface="Trebuchet MS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02191" y="4983815"/>
            <a:ext cx="190499" cy="1904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02191" y="7069790"/>
            <a:ext cx="190499" cy="190499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3494079" y="2578226"/>
            <a:ext cx="12829540" cy="6283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931670">
              <a:lnSpc>
                <a:spcPct val="108600"/>
              </a:lnSpc>
              <a:spcBef>
                <a:spcPts val="95"/>
              </a:spcBef>
            </a:pPr>
            <a:r>
              <a:rPr dirty="0" sz="4200" spc="380">
                <a:latin typeface="Calibri"/>
                <a:cs typeface="Calibri"/>
              </a:rPr>
              <a:t>Allows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29">
                <a:latin typeface="Calibri"/>
                <a:cs typeface="Calibri"/>
              </a:rPr>
              <a:t>your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25">
                <a:latin typeface="Calibri"/>
                <a:cs typeface="Calibri"/>
              </a:rPr>
              <a:t>vote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130">
                <a:latin typeface="Calibri"/>
                <a:cs typeface="Calibri"/>
              </a:rPr>
              <a:t>to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40">
                <a:latin typeface="Calibri"/>
                <a:cs typeface="Calibri"/>
              </a:rPr>
              <a:t>count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325">
                <a:latin typeface="Calibri"/>
                <a:cs typeface="Calibri"/>
              </a:rPr>
              <a:t>towards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15">
                <a:latin typeface="Calibri"/>
                <a:cs typeface="Calibri"/>
              </a:rPr>
              <a:t>another </a:t>
            </a:r>
            <a:r>
              <a:rPr dirty="0" sz="4200" spc="275">
                <a:latin typeface="Calibri"/>
                <a:cs typeface="Calibri"/>
              </a:rPr>
              <a:t>candidate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114">
                <a:latin typeface="Calibri"/>
                <a:cs typeface="Calibri"/>
              </a:rPr>
              <a:t>if</a:t>
            </a:r>
            <a:r>
              <a:rPr dirty="0" sz="4200" spc="409">
                <a:latin typeface="Calibri"/>
                <a:cs typeface="Calibri"/>
              </a:rPr>
              <a:t> </a:t>
            </a:r>
            <a:r>
              <a:rPr dirty="0" sz="4200" spc="229">
                <a:latin typeface="Calibri"/>
                <a:cs typeface="Calibri"/>
              </a:rPr>
              <a:t>your</a:t>
            </a:r>
            <a:r>
              <a:rPr dirty="0" sz="4200" spc="409">
                <a:latin typeface="Calibri"/>
                <a:cs typeface="Calibri"/>
              </a:rPr>
              <a:t> </a:t>
            </a:r>
            <a:r>
              <a:rPr dirty="0" sz="4200" spc="350">
                <a:latin typeface="Calibri"/>
                <a:cs typeface="Calibri"/>
              </a:rPr>
              <a:t>1st</a:t>
            </a:r>
            <a:r>
              <a:rPr dirty="0" sz="4200" spc="409">
                <a:latin typeface="Calibri"/>
                <a:cs typeface="Calibri"/>
              </a:rPr>
              <a:t> </a:t>
            </a:r>
            <a:r>
              <a:rPr dirty="0" sz="4200" spc="254">
                <a:latin typeface="Calibri"/>
                <a:cs typeface="Calibri"/>
              </a:rPr>
              <a:t>choice</a:t>
            </a:r>
            <a:r>
              <a:rPr dirty="0" sz="4200" spc="409">
                <a:latin typeface="Calibri"/>
                <a:cs typeface="Calibri"/>
              </a:rPr>
              <a:t> </a:t>
            </a:r>
            <a:r>
              <a:rPr dirty="0" sz="4200" spc="275">
                <a:latin typeface="Calibri"/>
                <a:cs typeface="Calibri"/>
              </a:rPr>
              <a:t>candidate</a:t>
            </a:r>
            <a:r>
              <a:rPr dirty="0" sz="4200" spc="409">
                <a:latin typeface="Calibri"/>
                <a:cs typeface="Calibri"/>
              </a:rPr>
              <a:t> </a:t>
            </a:r>
            <a:r>
              <a:rPr dirty="0" sz="4200" spc="229">
                <a:latin typeface="Calibri"/>
                <a:cs typeface="Calibri"/>
              </a:rPr>
              <a:t>is </a:t>
            </a:r>
            <a:r>
              <a:rPr dirty="0" sz="4200" spc="200">
                <a:latin typeface="Calibri"/>
                <a:cs typeface="Calibri"/>
              </a:rPr>
              <a:t>eliminated.</a:t>
            </a:r>
            <a:endParaRPr sz="4200">
              <a:latin typeface="Calibri"/>
              <a:cs typeface="Calibri"/>
            </a:endParaRPr>
          </a:p>
          <a:p>
            <a:pPr marL="1838960" marR="5080">
              <a:lnSpc>
                <a:spcPct val="108600"/>
              </a:lnSpc>
            </a:pPr>
            <a:r>
              <a:rPr dirty="0" sz="4200" spc="265">
                <a:latin typeface="Calibri"/>
                <a:cs typeface="Calibri"/>
              </a:rPr>
              <a:t>For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260">
                <a:latin typeface="Calibri"/>
                <a:cs typeface="Calibri"/>
              </a:rPr>
              <a:t>example,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114">
                <a:latin typeface="Calibri"/>
                <a:cs typeface="Calibri"/>
              </a:rPr>
              <a:t>if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229">
                <a:latin typeface="Calibri"/>
                <a:cs typeface="Calibri"/>
              </a:rPr>
              <a:t>your</a:t>
            </a:r>
            <a:r>
              <a:rPr dirty="0" sz="4200" spc="409">
                <a:latin typeface="Calibri"/>
                <a:cs typeface="Calibri"/>
              </a:rPr>
              <a:t> </a:t>
            </a:r>
            <a:r>
              <a:rPr dirty="0" sz="4200" spc="350">
                <a:latin typeface="Calibri"/>
                <a:cs typeface="Calibri"/>
              </a:rPr>
              <a:t>1st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254">
                <a:latin typeface="Calibri"/>
                <a:cs typeface="Calibri"/>
              </a:rPr>
              <a:t>choice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275">
                <a:latin typeface="Calibri"/>
                <a:cs typeface="Calibri"/>
              </a:rPr>
              <a:t>candidate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229">
                <a:latin typeface="Calibri"/>
                <a:cs typeface="Calibri"/>
              </a:rPr>
              <a:t>is </a:t>
            </a:r>
            <a:r>
              <a:rPr dirty="0" sz="4200" spc="210">
                <a:latin typeface="Calibri"/>
                <a:cs typeface="Calibri"/>
              </a:rPr>
              <a:t>eliminated,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229">
                <a:latin typeface="Calibri"/>
                <a:cs typeface="Calibri"/>
              </a:rPr>
              <a:t>your</a:t>
            </a:r>
            <a:r>
              <a:rPr dirty="0" sz="4200" spc="409">
                <a:latin typeface="Calibri"/>
                <a:cs typeface="Calibri"/>
              </a:rPr>
              <a:t> </a:t>
            </a:r>
            <a:r>
              <a:rPr dirty="0" sz="4200" spc="225">
                <a:latin typeface="Calibri"/>
                <a:cs typeface="Calibri"/>
              </a:rPr>
              <a:t>vote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254">
                <a:latin typeface="Calibri"/>
                <a:cs typeface="Calibri"/>
              </a:rPr>
              <a:t>is</a:t>
            </a:r>
            <a:r>
              <a:rPr dirty="0" sz="4200" spc="409">
                <a:latin typeface="Calibri"/>
                <a:cs typeface="Calibri"/>
              </a:rPr>
              <a:t> </a:t>
            </a:r>
            <a:r>
              <a:rPr dirty="0" sz="4200" spc="240">
                <a:latin typeface="Calibri"/>
                <a:cs typeface="Calibri"/>
              </a:rPr>
              <a:t>transferred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130">
                <a:latin typeface="Calibri"/>
                <a:cs typeface="Calibri"/>
              </a:rPr>
              <a:t>to</a:t>
            </a:r>
            <a:r>
              <a:rPr dirty="0" sz="4200" spc="409">
                <a:latin typeface="Calibri"/>
                <a:cs typeface="Calibri"/>
              </a:rPr>
              <a:t> </a:t>
            </a:r>
            <a:r>
              <a:rPr dirty="0" sz="4200" spc="210">
                <a:latin typeface="Calibri"/>
                <a:cs typeface="Calibri"/>
              </a:rPr>
              <a:t>your </a:t>
            </a:r>
            <a:r>
              <a:rPr dirty="0" sz="4200" spc="355">
                <a:latin typeface="Calibri"/>
                <a:cs typeface="Calibri"/>
              </a:rPr>
              <a:t>2nd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54">
                <a:latin typeface="Calibri"/>
                <a:cs typeface="Calibri"/>
              </a:rPr>
              <a:t>choice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40">
                <a:latin typeface="Calibri"/>
                <a:cs typeface="Calibri"/>
              </a:rPr>
              <a:t>candidate.</a:t>
            </a:r>
            <a:endParaRPr sz="4200">
              <a:latin typeface="Calibri"/>
              <a:cs typeface="Calibri"/>
            </a:endParaRPr>
          </a:p>
          <a:p>
            <a:pPr algn="just" marL="1838960" marR="297180">
              <a:lnSpc>
                <a:spcPct val="108600"/>
              </a:lnSpc>
            </a:pPr>
            <a:r>
              <a:rPr dirty="0" sz="4200" spc="120">
                <a:latin typeface="Calibri"/>
                <a:cs typeface="Calibri"/>
              </a:rPr>
              <a:t>If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29">
                <a:latin typeface="Calibri"/>
                <a:cs typeface="Calibri"/>
              </a:rPr>
              <a:t>your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355">
                <a:latin typeface="Calibri"/>
                <a:cs typeface="Calibri"/>
              </a:rPr>
              <a:t>2nd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54">
                <a:latin typeface="Calibri"/>
                <a:cs typeface="Calibri"/>
              </a:rPr>
              <a:t>choice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275">
                <a:latin typeface="Calibri"/>
                <a:cs typeface="Calibri"/>
              </a:rPr>
              <a:t>candidate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54">
                <a:latin typeface="Calibri"/>
                <a:cs typeface="Calibri"/>
              </a:rPr>
              <a:t>is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200">
                <a:latin typeface="Calibri"/>
                <a:cs typeface="Calibri"/>
              </a:rPr>
              <a:t>eliminated, </a:t>
            </a:r>
            <a:r>
              <a:rPr dirty="0" sz="4200" spc="229">
                <a:latin typeface="Calibri"/>
                <a:cs typeface="Calibri"/>
              </a:rPr>
              <a:t>your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25">
                <a:latin typeface="Calibri"/>
                <a:cs typeface="Calibri"/>
              </a:rPr>
              <a:t>vote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54">
                <a:latin typeface="Calibri"/>
                <a:cs typeface="Calibri"/>
              </a:rPr>
              <a:t>is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40">
                <a:latin typeface="Calibri"/>
                <a:cs typeface="Calibri"/>
              </a:rPr>
              <a:t>transferred</a:t>
            </a:r>
            <a:r>
              <a:rPr dirty="0" sz="4200" spc="405">
                <a:latin typeface="Calibri"/>
                <a:cs typeface="Calibri"/>
              </a:rPr>
              <a:t> </a:t>
            </a:r>
            <a:r>
              <a:rPr dirty="0" sz="4200" spc="130">
                <a:latin typeface="Calibri"/>
                <a:cs typeface="Calibri"/>
              </a:rPr>
              <a:t>to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29">
                <a:latin typeface="Calibri"/>
                <a:cs typeface="Calibri"/>
              </a:rPr>
              <a:t>your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300">
                <a:latin typeface="Calibri"/>
                <a:cs typeface="Calibri"/>
              </a:rPr>
              <a:t>3rd</a:t>
            </a:r>
            <a:r>
              <a:rPr dirty="0" sz="4200" spc="400">
                <a:latin typeface="Calibri"/>
                <a:cs typeface="Calibri"/>
              </a:rPr>
              <a:t> </a:t>
            </a:r>
            <a:r>
              <a:rPr dirty="0" sz="4200" spc="245">
                <a:latin typeface="Calibri"/>
                <a:cs typeface="Calibri"/>
              </a:rPr>
              <a:t>choice </a:t>
            </a:r>
            <a:r>
              <a:rPr dirty="0" sz="4200" spc="240">
                <a:latin typeface="Calibri"/>
                <a:cs typeface="Calibri"/>
              </a:rPr>
              <a:t>candidate.</a:t>
            </a:r>
            <a:endParaRPr sz="4200">
              <a:latin typeface="Calibri"/>
              <a:cs typeface="Calibri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0" y="3"/>
            <a:ext cx="17259300" cy="10287000"/>
            <a:chOff x="0" y="3"/>
            <a:chExt cx="17259300" cy="10287000"/>
          </a:xfrm>
        </p:grpSpPr>
        <p:sp>
          <p:nvSpPr>
            <p:cNvPr id="7" name="object 7" descr=""/>
            <p:cNvSpPr/>
            <p:nvPr/>
          </p:nvSpPr>
          <p:spPr>
            <a:xfrm>
              <a:off x="0" y="11"/>
              <a:ext cx="17259300" cy="10287000"/>
            </a:xfrm>
            <a:custGeom>
              <a:avLst/>
              <a:gdLst/>
              <a:ahLst/>
              <a:cxnLst/>
              <a:rect l="l" t="t" r="r" b="b"/>
              <a:pathLst>
                <a:path w="17259300" h="10287000">
                  <a:moveTo>
                    <a:pt x="17259288" y="9784969"/>
                  </a:moveTo>
                  <a:lnTo>
                    <a:pt x="2647937" y="9784969"/>
                  </a:lnTo>
                  <a:lnTo>
                    <a:pt x="2647937" y="0"/>
                  </a:lnTo>
                  <a:lnTo>
                    <a:pt x="0" y="0"/>
                  </a:lnTo>
                  <a:lnTo>
                    <a:pt x="0" y="10287000"/>
                  </a:lnTo>
                  <a:lnTo>
                    <a:pt x="2647937" y="10287000"/>
                  </a:lnTo>
                  <a:lnTo>
                    <a:pt x="2647937" y="9851644"/>
                  </a:lnTo>
                  <a:lnTo>
                    <a:pt x="17259288" y="9851644"/>
                  </a:lnTo>
                  <a:lnTo>
                    <a:pt x="17259288" y="9784969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3655" y="8655025"/>
              <a:ext cx="1781174" cy="14192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1827" y="928496"/>
            <a:ext cx="11508105" cy="13125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58770" algn="l"/>
                <a:tab pos="4504690" algn="l"/>
              </a:tabLst>
            </a:pPr>
            <a:r>
              <a:rPr dirty="0" spc="1710"/>
              <a:t>RC</a:t>
            </a:r>
            <a:r>
              <a:rPr dirty="0" spc="1205"/>
              <a:t>V</a:t>
            </a:r>
            <a:r>
              <a:rPr dirty="0"/>
              <a:t>	</a:t>
            </a:r>
            <a:r>
              <a:rPr dirty="0" spc="1040"/>
              <a:t>I</a:t>
            </a:r>
            <a:r>
              <a:rPr dirty="0" spc="535"/>
              <a:t>N</a:t>
            </a:r>
            <a:r>
              <a:rPr dirty="0"/>
              <a:t>	</a:t>
            </a:r>
            <a:r>
              <a:rPr dirty="0" spc="1450"/>
              <a:t>ARLINGTO</a:t>
            </a:r>
            <a:r>
              <a:rPr dirty="0" spc="944"/>
              <a:t>N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2227" y="5118731"/>
            <a:ext cx="228599" cy="2285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2227" y="6014081"/>
            <a:ext cx="228599" cy="2285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2227" y="6909430"/>
            <a:ext cx="228599" cy="228599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2227" y="7804780"/>
            <a:ext cx="228599" cy="228599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3021827" y="2577813"/>
            <a:ext cx="13626465" cy="6615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60400">
              <a:lnSpc>
                <a:spcPct val="109000"/>
              </a:lnSpc>
              <a:spcBef>
                <a:spcPts val="100"/>
              </a:spcBef>
              <a:tabLst>
                <a:tab pos="2453005" algn="l"/>
                <a:tab pos="2591435" algn="l"/>
                <a:tab pos="3538220" algn="l"/>
                <a:tab pos="4154170" algn="l"/>
                <a:tab pos="5463540" algn="l"/>
                <a:tab pos="6939280" algn="l"/>
                <a:tab pos="7993380" algn="l"/>
                <a:tab pos="8032115" algn="l"/>
                <a:tab pos="9689465" algn="l"/>
                <a:tab pos="12246610" algn="l"/>
              </a:tabLst>
            </a:pPr>
            <a:r>
              <a:rPr dirty="0" sz="5400" spc="585" b="1">
                <a:latin typeface="Calibri"/>
                <a:cs typeface="Calibri"/>
              </a:rPr>
              <a:t>Voting</a:t>
            </a:r>
            <a:r>
              <a:rPr dirty="0" sz="5400" b="1">
                <a:latin typeface="Calibri"/>
                <a:cs typeface="Calibri"/>
              </a:rPr>
              <a:t>		</a:t>
            </a:r>
            <a:r>
              <a:rPr dirty="0" sz="5400" spc="505" b="1">
                <a:latin typeface="Calibri"/>
                <a:cs typeface="Calibri"/>
              </a:rPr>
              <a:t>process</a:t>
            </a:r>
            <a:r>
              <a:rPr dirty="0" sz="5400" b="1">
                <a:latin typeface="Calibri"/>
                <a:cs typeface="Calibri"/>
              </a:rPr>
              <a:t>	</a:t>
            </a:r>
            <a:r>
              <a:rPr dirty="0" sz="5400" spc="409" b="1">
                <a:latin typeface="Calibri"/>
                <a:cs typeface="Calibri"/>
              </a:rPr>
              <a:t>will</a:t>
            </a:r>
            <a:r>
              <a:rPr dirty="0" sz="5400" b="1">
                <a:latin typeface="Calibri"/>
                <a:cs typeface="Calibri"/>
              </a:rPr>
              <a:t>	</a:t>
            </a:r>
            <a:r>
              <a:rPr dirty="0" sz="5400" spc="365" b="1">
                <a:latin typeface="Calibri"/>
                <a:cs typeface="Calibri"/>
              </a:rPr>
              <a:t>be</a:t>
            </a:r>
            <a:r>
              <a:rPr dirty="0" sz="5400" b="1">
                <a:latin typeface="Calibri"/>
                <a:cs typeface="Calibri"/>
              </a:rPr>
              <a:t>	</a:t>
            </a:r>
            <a:r>
              <a:rPr dirty="0" sz="5400" spc="400" b="1">
                <a:latin typeface="Calibri"/>
                <a:cs typeface="Calibri"/>
              </a:rPr>
              <a:t>very</a:t>
            </a:r>
            <a:r>
              <a:rPr dirty="0" sz="5400" b="1">
                <a:latin typeface="Calibri"/>
                <a:cs typeface="Calibri"/>
              </a:rPr>
              <a:t>	</a:t>
            </a:r>
            <a:r>
              <a:rPr dirty="0" sz="5400" spc="425" b="1">
                <a:latin typeface="Calibri"/>
                <a:cs typeface="Calibri"/>
              </a:rPr>
              <a:t>similar</a:t>
            </a:r>
            <a:r>
              <a:rPr dirty="0" sz="5400" b="1">
                <a:latin typeface="Calibri"/>
                <a:cs typeface="Calibri"/>
              </a:rPr>
              <a:t>	</a:t>
            </a:r>
            <a:r>
              <a:rPr dirty="0" sz="5400" spc="360" b="1">
                <a:latin typeface="Calibri"/>
                <a:cs typeface="Calibri"/>
              </a:rPr>
              <a:t>to </a:t>
            </a:r>
            <a:r>
              <a:rPr dirty="0" sz="5400" spc="509" b="1">
                <a:latin typeface="Calibri"/>
                <a:cs typeface="Calibri"/>
              </a:rPr>
              <a:t>voting</a:t>
            </a:r>
            <a:r>
              <a:rPr dirty="0" sz="5400" b="1">
                <a:latin typeface="Calibri"/>
                <a:cs typeface="Calibri"/>
              </a:rPr>
              <a:t>	</a:t>
            </a:r>
            <a:r>
              <a:rPr dirty="0" sz="5400" spc="385" b="1">
                <a:latin typeface="Calibri"/>
                <a:cs typeface="Calibri"/>
              </a:rPr>
              <a:t>on</a:t>
            </a:r>
            <a:r>
              <a:rPr dirty="0" sz="5400" b="1">
                <a:latin typeface="Calibri"/>
                <a:cs typeface="Calibri"/>
              </a:rPr>
              <a:t>	</a:t>
            </a:r>
            <a:r>
              <a:rPr dirty="0" sz="5400" spc="240" b="1">
                <a:latin typeface="Calibri"/>
                <a:cs typeface="Calibri"/>
              </a:rPr>
              <a:t>a</a:t>
            </a:r>
            <a:r>
              <a:rPr dirty="0" sz="5400" b="1">
                <a:latin typeface="Calibri"/>
                <a:cs typeface="Calibri"/>
              </a:rPr>
              <a:t>	</a:t>
            </a:r>
            <a:r>
              <a:rPr dirty="0" sz="5400" spc="425" b="1">
                <a:latin typeface="Calibri"/>
                <a:cs typeface="Calibri"/>
              </a:rPr>
              <a:t>traditional</a:t>
            </a:r>
            <a:r>
              <a:rPr dirty="0" sz="5400" b="1">
                <a:latin typeface="Calibri"/>
                <a:cs typeface="Calibri"/>
              </a:rPr>
              <a:t>		</a:t>
            </a:r>
            <a:r>
              <a:rPr dirty="0" sz="5400" spc="375" b="1">
                <a:latin typeface="Calibri"/>
                <a:cs typeface="Calibri"/>
              </a:rPr>
              <a:t>ballot.</a:t>
            </a:r>
            <a:endParaRPr sz="5400">
              <a:latin typeface="Calibri"/>
              <a:cs typeface="Calibri"/>
            </a:endParaRPr>
          </a:p>
          <a:p>
            <a:pPr marL="1187450" marR="7978775">
              <a:lnSpc>
                <a:spcPct val="108800"/>
              </a:lnSpc>
              <a:spcBef>
                <a:spcPts val="2505"/>
              </a:spcBef>
            </a:pPr>
            <a:r>
              <a:rPr dirty="0" sz="5400" spc="395">
                <a:latin typeface="Trebuchet MS"/>
                <a:cs typeface="Trebuchet MS"/>
              </a:rPr>
              <a:t>1</a:t>
            </a:r>
            <a:r>
              <a:rPr dirty="0" sz="5400" spc="95">
                <a:latin typeface="Trebuchet MS"/>
                <a:cs typeface="Trebuchet MS"/>
              </a:rPr>
              <a:t> </a:t>
            </a:r>
            <a:r>
              <a:rPr dirty="0" sz="5400" spc="110">
                <a:latin typeface="Trebuchet MS"/>
                <a:cs typeface="Trebuchet MS"/>
              </a:rPr>
              <a:t>sheet</a:t>
            </a:r>
            <a:r>
              <a:rPr dirty="0" sz="5400" spc="100">
                <a:latin typeface="Trebuchet MS"/>
                <a:cs typeface="Trebuchet MS"/>
              </a:rPr>
              <a:t> </a:t>
            </a:r>
            <a:r>
              <a:rPr dirty="0" sz="5400" spc="-10">
                <a:latin typeface="Trebuchet MS"/>
                <a:cs typeface="Trebuchet MS"/>
              </a:rPr>
              <a:t>ballot </a:t>
            </a:r>
            <a:r>
              <a:rPr dirty="0" sz="5400" spc="265">
                <a:latin typeface="Trebuchet MS"/>
                <a:cs typeface="Trebuchet MS"/>
              </a:rPr>
              <a:t>Double-</a:t>
            </a:r>
            <a:r>
              <a:rPr dirty="0" sz="5400" spc="225">
                <a:latin typeface="Trebuchet MS"/>
                <a:cs typeface="Trebuchet MS"/>
              </a:rPr>
              <a:t>Sided</a:t>
            </a:r>
            <a:endParaRPr sz="5400">
              <a:latin typeface="Trebuchet MS"/>
              <a:cs typeface="Trebuchet MS"/>
            </a:endParaRPr>
          </a:p>
          <a:p>
            <a:pPr marL="1187450" marR="5080">
              <a:lnSpc>
                <a:spcPct val="108800"/>
              </a:lnSpc>
            </a:pPr>
            <a:r>
              <a:rPr dirty="0" sz="5400" spc="204">
                <a:latin typeface="Trebuchet MS"/>
                <a:cs typeface="Trebuchet MS"/>
              </a:rPr>
              <a:t>County</a:t>
            </a:r>
            <a:r>
              <a:rPr dirty="0" sz="5400" spc="110">
                <a:latin typeface="Trebuchet MS"/>
                <a:cs typeface="Trebuchet MS"/>
              </a:rPr>
              <a:t> </a:t>
            </a:r>
            <a:r>
              <a:rPr dirty="0" sz="5400" spc="240">
                <a:latin typeface="Trebuchet MS"/>
                <a:cs typeface="Trebuchet MS"/>
              </a:rPr>
              <a:t>Board</a:t>
            </a:r>
            <a:r>
              <a:rPr dirty="0" sz="5400" spc="110">
                <a:latin typeface="Trebuchet MS"/>
                <a:cs typeface="Trebuchet MS"/>
              </a:rPr>
              <a:t> </a:t>
            </a:r>
            <a:r>
              <a:rPr dirty="0" sz="5400" spc="445">
                <a:latin typeface="Trebuchet MS"/>
                <a:cs typeface="Trebuchet MS"/>
              </a:rPr>
              <a:t>ONLY</a:t>
            </a:r>
            <a:r>
              <a:rPr dirty="0" sz="5400" spc="110">
                <a:latin typeface="Trebuchet MS"/>
                <a:cs typeface="Trebuchet MS"/>
              </a:rPr>
              <a:t> </a:t>
            </a:r>
            <a:r>
              <a:rPr dirty="0" sz="5400">
                <a:latin typeface="Trebuchet MS"/>
                <a:cs typeface="Trebuchet MS"/>
              </a:rPr>
              <a:t>race</a:t>
            </a:r>
            <a:r>
              <a:rPr dirty="0" sz="5400" spc="110">
                <a:latin typeface="Trebuchet MS"/>
                <a:cs typeface="Trebuchet MS"/>
              </a:rPr>
              <a:t> </a:t>
            </a:r>
            <a:r>
              <a:rPr dirty="0" sz="5400" spc="260">
                <a:latin typeface="Trebuchet MS"/>
                <a:cs typeface="Trebuchet MS"/>
              </a:rPr>
              <a:t>using</a:t>
            </a:r>
            <a:r>
              <a:rPr dirty="0" sz="5400" spc="110">
                <a:latin typeface="Trebuchet MS"/>
                <a:cs typeface="Trebuchet MS"/>
              </a:rPr>
              <a:t> </a:t>
            </a:r>
            <a:r>
              <a:rPr dirty="0" sz="5400" spc="575">
                <a:latin typeface="Trebuchet MS"/>
                <a:cs typeface="Trebuchet MS"/>
              </a:rPr>
              <a:t>RCV </a:t>
            </a:r>
            <a:r>
              <a:rPr dirty="0" sz="5400" spc="195">
                <a:latin typeface="Trebuchet MS"/>
                <a:cs typeface="Trebuchet MS"/>
              </a:rPr>
              <a:t>Voters</a:t>
            </a:r>
            <a:r>
              <a:rPr dirty="0" sz="5400" spc="125">
                <a:latin typeface="Trebuchet MS"/>
                <a:cs typeface="Trebuchet MS"/>
              </a:rPr>
              <a:t> </a:t>
            </a:r>
            <a:r>
              <a:rPr dirty="0" sz="5400">
                <a:latin typeface="Trebuchet MS"/>
                <a:cs typeface="Trebuchet MS"/>
              </a:rPr>
              <a:t>will</a:t>
            </a:r>
            <a:r>
              <a:rPr dirty="0" sz="5400" spc="130">
                <a:latin typeface="Trebuchet MS"/>
                <a:cs typeface="Trebuchet MS"/>
              </a:rPr>
              <a:t> </a:t>
            </a:r>
            <a:r>
              <a:rPr dirty="0" sz="5400">
                <a:latin typeface="Trebuchet MS"/>
                <a:cs typeface="Trebuchet MS"/>
              </a:rPr>
              <a:t>place</a:t>
            </a:r>
            <a:r>
              <a:rPr dirty="0" sz="5400" spc="130">
                <a:latin typeface="Trebuchet MS"/>
                <a:cs typeface="Trebuchet MS"/>
              </a:rPr>
              <a:t> </a:t>
            </a:r>
            <a:r>
              <a:rPr dirty="0" sz="5400">
                <a:latin typeface="Trebuchet MS"/>
                <a:cs typeface="Trebuchet MS"/>
              </a:rPr>
              <a:t>ballot</a:t>
            </a:r>
            <a:r>
              <a:rPr dirty="0" sz="5400" spc="130">
                <a:latin typeface="Trebuchet MS"/>
                <a:cs typeface="Trebuchet MS"/>
              </a:rPr>
              <a:t> </a:t>
            </a:r>
            <a:r>
              <a:rPr dirty="0" sz="5400">
                <a:latin typeface="Trebuchet MS"/>
                <a:cs typeface="Trebuchet MS"/>
              </a:rPr>
              <a:t>into</a:t>
            </a:r>
            <a:r>
              <a:rPr dirty="0" sz="5400" spc="125">
                <a:latin typeface="Trebuchet MS"/>
                <a:cs typeface="Trebuchet MS"/>
              </a:rPr>
              <a:t> </a:t>
            </a:r>
            <a:r>
              <a:rPr dirty="0" sz="5400" spc="155">
                <a:latin typeface="Trebuchet MS"/>
                <a:cs typeface="Trebuchet MS"/>
              </a:rPr>
              <a:t>scanner</a:t>
            </a:r>
            <a:r>
              <a:rPr dirty="0" sz="5400" spc="130">
                <a:latin typeface="Trebuchet MS"/>
                <a:cs typeface="Trebuchet MS"/>
              </a:rPr>
              <a:t> </a:t>
            </a:r>
            <a:r>
              <a:rPr dirty="0" sz="5400" spc="-25">
                <a:latin typeface="Trebuchet MS"/>
                <a:cs typeface="Trebuchet MS"/>
              </a:rPr>
              <a:t>to </a:t>
            </a:r>
            <a:r>
              <a:rPr dirty="0" sz="5400" spc="80">
                <a:latin typeface="Trebuchet MS"/>
                <a:cs typeface="Trebuchet MS"/>
              </a:rPr>
              <a:t>be</a:t>
            </a:r>
            <a:r>
              <a:rPr dirty="0" sz="5400" spc="90">
                <a:latin typeface="Trebuchet MS"/>
                <a:cs typeface="Trebuchet MS"/>
              </a:rPr>
              <a:t> </a:t>
            </a:r>
            <a:r>
              <a:rPr dirty="0" sz="5400" spc="95">
                <a:latin typeface="Trebuchet MS"/>
                <a:cs typeface="Trebuchet MS"/>
              </a:rPr>
              <a:t>counted</a:t>
            </a:r>
            <a:endParaRPr sz="5400">
              <a:latin typeface="Trebuchet MS"/>
              <a:cs typeface="Trebuchet MS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0" y="0"/>
            <a:ext cx="17259300" cy="10287000"/>
            <a:chOff x="0" y="0"/>
            <a:chExt cx="17259300" cy="10287000"/>
          </a:xfrm>
        </p:grpSpPr>
        <p:sp>
          <p:nvSpPr>
            <p:cNvPr id="9" name="object 9" descr=""/>
            <p:cNvSpPr/>
            <p:nvPr/>
          </p:nvSpPr>
          <p:spPr>
            <a:xfrm>
              <a:off x="0" y="11"/>
              <a:ext cx="17259300" cy="10287000"/>
            </a:xfrm>
            <a:custGeom>
              <a:avLst/>
              <a:gdLst/>
              <a:ahLst/>
              <a:cxnLst/>
              <a:rect l="l" t="t" r="r" b="b"/>
              <a:pathLst>
                <a:path w="17259300" h="10287000">
                  <a:moveTo>
                    <a:pt x="17259288" y="9784969"/>
                  </a:moveTo>
                  <a:lnTo>
                    <a:pt x="2647937" y="9784969"/>
                  </a:lnTo>
                  <a:lnTo>
                    <a:pt x="2647937" y="0"/>
                  </a:lnTo>
                  <a:lnTo>
                    <a:pt x="0" y="0"/>
                  </a:lnTo>
                  <a:lnTo>
                    <a:pt x="0" y="10286987"/>
                  </a:lnTo>
                  <a:lnTo>
                    <a:pt x="2647937" y="10286987"/>
                  </a:lnTo>
                  <a:lnTo>
                    <a:pt x="2647937" y="9851644"/>
                  </a:lnTo>
                  <a:lnTo>
                    <a:pt x="17259288" y="9851644"/>
                  </a:lnTo>
                  <a:lnTo>
                    <a:pt x="17259288" y="9784969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3655" y="8655023"/>
              <a:ext cx="1781174" cy="14192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58770" algn="l"/>
                <a:tab pos="4504690" algn="l"/>
              </a:tabLst>
            </a:pPr>
            <a:r>
              <a:rPr dirty="0" spc="1710"/>
              <a:t>RC</a:t>
            </a:r>
            <a:r>
              <a:rPr dirty="0" spc="1205"/>
              <a:t>V</a:t>
            </a:r>
            <a:r>
              <a:rPr dirty="0"/>
              <a:t>	</a:t>
            </a:r>
            <a:r>
              <a:rPr dirty="0" spc="1040"/>
              <a:t>I</a:t>
            </a:r>
            <a:r>
              <a:rPr dirty="0" spc="535"/>
              <a:t>N</a:t>
            </a:r>
            <a:r>
              <a:rPr dirty="0"/>
              <a:t>	</a:t>
            </a:r>
            <a:r>
              <a:rPr dirty="0" spc="1450"/>
              <a:t>ARLINGTO</a:t>
            </a:r>
            <a:r>
              <a:rPr dirty="0" spc="944"/>
              <a:t>N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17259300" cy="10287000"/>
            <a:chOff x="0" y="0"/>
            <a:chExt cx="17259300" cy="10287000"/>
          </a:xfrm>
        </p:grpSpPr>
        <p:sp>
          <p:nvSpPr>
            <p:cNvPr id="4" name="object 4" descr=""/>
            <p:cNvSpPr/>
            <p:nvPr/>
          </p:nvSpPr>
          <p:spPr>
            <a:xfrm>
              <a:off x="0" y="11"/>
              <a:ext cx="17259300" cy="10287000"/>
            </a:xfrm>
            <a:custGeom>
              <a:avLst/>
              <a:gdLst/>
              <a:ahLst/>
              <a:cxnLst/>
              <a:rect l="l" t="t" r="r" b="b"/>
              <a:pathLst>
                <a:path w="17259300" h="10287000">
                  <a:moveTo>
                    <a:pt x="17259288" y="9784969"/>
                  </a:moveTo>
                  <a:lnTo>
                    <a:pt x="2647937" y="9784969"/>
                  </a:lnTo>
                  <a:lnTo>
                    <a:pt x="2647937" y="0"/>
                  </a:lnTo>
                  <a:lnTo>
                    <a:pt x="0" y="0"/>
                  </a:lnTo>
                  <a:lnTo>
                    <a:pt x="0" y="10287000"/>
                  </a:lnTo>
                  <a:lnTo>
                    <a:pt x="2647937" y="10287000"/>
                  </a:lnTo>
                  <a:lnTo>
                    <a:pt x="2647937" y="9851644"/>
                  </a:lnTo>
                  <a:lnTo>
                    <a:pt x="17259288" y="9851644"/>
                  </a:lnTo>
                  <a:lnTo>
                    <a:pt x="17259288" y="9784969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3655" y="8655022"/>
              <a:ext cx="1781174" cy="1419224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51742" y="2511458"/>
              <a:ext cx="10374068" cy="682977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58770" algn="l"/>
                <a:tab pos="4504690" algn="l"/>
              </a:tabLst>
            </a:pPr>
            <a:r>
              <a:rPr dirty="0" spc="1710"/>
              <a:t>RC</a:t>
            </a:r>
            <a:r>
              <a:rPr dirty="0" spc="1205"/>
              <a:t>V</a:t>
            </a:r>
            <a:r>
              <a:rPr dirty="0"/>
              <a:t>	</a:t>
            </a:r>
            <a:r>
              <a:rPr dirty="0" spc="1040"/>
              <a:t>I</a:t>
            </a:r>
            <a:r>
              <a:rPr dirty="0" spc="535"/>
              <a:t>N</a:t>
            </a:r>
            <a:r>
              <a:rPr dirty="0"/>
              <a:t>	</a:t>
            </a:r>
            <a:r>
              <a:rPr dirty="0" spc="1450"/>
              <a:t>ARLINGTO</a:t>
            </a:r>
            <a:r>
              <a:rPr dirty="0" spc="944"/>
              <a:t>N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1"/>
            <a:ext cx="17259300" cy="10287000"/>
            <a:chOff x="0" y="1"/>
            <a:chExt cx="17259300" cy="10287000"/>
          </a:xfrm>
        </p:grpSpPr>
        <p:sp>
          <p:nvSpPr>
            <p:cNvPr id="4" name="object 4" descr=""/>
            <p:cNvSpPr/>
            <p:nvPr/>
          </p:nvSpPr>
          <p:spPr>
            <a:xfrm>
              <a:off x="0" y="11"/>
              <a:ext cx="17259300" cy="10287000"/>
            </a:xfrm>
            <a:custGeom>
              <a:avLst/>
              <a:gdLst/>
              <a:ahLst/>
              <a:cxnLst/>
              <a:rect l="l" t="t" r="r" b="b"/>
              <a:pathLst>
                <a:path w="17259300" h="10287000">
                  <a:moveTo>
                    <a:pt x="17259288" y="9784969"/>
                  </a:moveTo>
                  <a:lnTo>
                    <a:pt x="2647937" y="9784969"/>
                  </a:lnTo>
                  <a:lnTo>
                    <a:pt x="2647937" y="0"/>
                  </a:lnTo>
                  <a:lnTo>
                    <a:pt x="0" y="0"/>
                  </a:lnTo>
                  <a:lnTo>
                    <a:pt x="0" y="10287000"/>
                  </a:lnTo>
                  <a:lnTo>
                    <a:pt x="2647937" y="10287000"/>
                  </a:lnTo>
                  <a:lnTo>
                    <a:pt x="2647937" y="9851644"/>
                  </a:lnTo>
                  <a:lnTo>
                    <a:pt x="17259288" y="9851644"/>
                  </a:lnTo>
                  <a:lnTo>
                    <a:pt x="17259288" y="9784969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3655" y="8655023"/>
              <a:ext cx="1781174" cy="1419224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00330" y="3277152"/>
              <a:ext cx="7797010" cy="5136444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2199" y="4239022"/>
              <a:ext cx="190500" cy="190499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2199" y="6467871"/>
              <a:ext cx="190500" cy="190499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4009555" y="3884812"/>
            <a:ext cx="4739640" cy="3740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49225">
              <a:lnSpc>
                <a:spcPct val="107100"/>
              </a:lnSpc>
              <a:spcBef>
                <a:spcPts val="100"/>
              </a:spcBef>
            </a:pPr>
            <a:r>
              <a:rPr dirty="0" sz="4550" spc="170">
                <a:latin typeface="Trebuchet MS"/>
                <a:cs typeface="Trebuchet MS"/>
              </a:rPr>
              <a:t>You</a:t>
            </a:r>
            <a:r>
              <a:rPr dirty="0" sz="4550" spc="80">
                <a:latin typeface="Trebuchet MS"/>
                <a:cs typeface="Trebuchet MS"/>
              </a:rPr>
              <a:t> </a:t>
            </a:r>
            <a:r>
              <a:rPr dirty="0" sz="4550" spc="145">
                <a:latin typeface="Trebuchet MS"/>
                <a:cs typeface="Trebuchet MS"/>
              </a:rPr>
              <a:t>may</a:t>
            </a:r>
            <a:r>
              <a:rPr dirty="0" sz="4550" spc="80">
                <a:latin typeface="Trebuchet MS"/>
                <a:cs typeface="Trebuchet MS"/>
              </a:rPr>
              <a:t> </a:t>
            </a:r>
            <a:r>
              <a:rPr dirty="0" sz="4550" spc="75">
                <a:latin typeface="Trebuchet MS"/>
                <a:cs typeface="Trebuchet MS"/>
              </a:rPr>
              <a:t>rank</a:t>
            </a:r>
            <a:r>
              <a:rPr dirty="0" sz="4550" spc="80">
                <a:latin typeface="Trebuchet MS"/>
                <a:cs typeface="Trebuchet MS"/>
              </a:rPr>
              <a:t> </a:t>
            </a:r>
            <a:r>
              <a:rPr dirty="0" sz="4550" spc="114">
                <a:latin typeface="Trebuchet MS"/>
                <a:cs typeface="Trebuchet MS"/>
              </a:rPr>
              <a:t>up </a:t>
            </a:r>
            <a:r>
              <a:rPr dirty="0" sz="4550">
                <a:latin typeface="Trebuchet MS"/>
                <a:cs typeface="Trebuchet MS"/>
              </a:rPr>
              <a:t>to</a:t>
            </a:r>
            <a:r>
              <a:rPr dirty="0" sz="4550" spc="45">
                <a:latin typeface="Trebuchet MS"/>
                <a:cs typeface="Trebuchet MS"/>
              </a:rPr>
              <a:t> </a:t>
            </a:r>
            <a:r>
              <a:rPr dirty="0" sz="4550" spc="330">
                <a:latin typeface="Trebuchet MS"/>
                <a:cs typeface="Trebuchet MS"/>
              </a:rPr>
              <a:t>3</a:t>
            </a:r>
            <a:r>
              <a:rPr dirty="0" sz="4550" spc="45">
                <a:latin typeface="Trebuchet MS"/>
                <a:cs typeface="Trebuchet MS"/>
              </a:rPr>
              <a:t> </a:t>
            </a:r>
            <a:r>
              <a:rPr dirty="0" sz="4550" spc="100">
                <a:latin typeface="Trebuchet MS"/>
                <a:cs typeface="Trebuchet MS"/>
              </a:rPr>
              <a:t>candidates</a:t>
            </a:r>
            <a:endParaRPr sz="45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000">
              <a:latin typeface="Trebuchet MS"/>
              <a:cs typeface="Trebuchet MS"/>
            </a:endParaRPr>
          </a:p>
          <a:p>
            <a:pPr marL="12700" marR="5080">
              <a:lnSpc>
                <a:spcPct val="107100"/>
              </a:lnSpc>
            </a:pPr>
            <a:r>
              <a:rPr dirty="0" sz="4550" spc="170">
                <a:latin typeface="Trebuchet MS"/>
                <a:cs typeface="Trebuchet MS"/>
              </a:rPr>
              <a:t>Top</a:t>
            </a:r>
            <a:r>
              <a:rPr dirty="0" sz="4550" spc="80">
                <a:latin typeface="Trebuchet MS"/>
                <a:cs typeface="Trebuchet MS"/>
              </a:rPr>
              <a:t> </a:t>
            </a:r>
            <a:r>
              <a:rPr dirty="0" sz="4550" spc="330">
                <a:latin typeface="Trebuchet MS"/>
                <a:cs typeface="Trebuchet MS"/>
              </a:rPr>
              <a:t>2</a:t>
            </a:r>
            <a:r>
              <a:rPr dirty="0" sz="4550" spc="85">
                <a:latin typeface="Trebuchet MS"/>
                <a:cs typeface="Trebuchet MS"/>
              </a:rPr>
              <a:t> </a:t>
            </a:r>
            <a:r>
              <a:rPr dirty="0" sz="4550" spc="100">
                <a:latin typeface="Trebuchet MS"/>
                <a:cs typeface="Trebuchet MS"/>
              </a:rPr>
              <a:t>candidates </a:t>
            </a:r>
            <a:r>
              <a:rPr dirty="0" sz="4550">
                <a:latin typeface="Trebuchet MS"/>
                <a:cs typeface="Trebuchet MS"/>
              </a:rPr>
              <a:t>will</a:t>
            </a:r>
            <a:r>
              <a:rPr dirty="0" sz="4550" spc="80">
                <a:latin typeface="Trebuchet MS"/>
                <a:cs typeface="Trebuchet MS"/>
              </a:rPr>
              <a:t> </a:t>
            </a:r>
            <a:r>
              <a:rPr dirty="0" sz="4550" spc="160">
                <a:latin typeface="Trebuchet MS"/>
                <a:cs typeface="Trebuchet MS"/>
              </a:rPr>
              <a:t>win</a:t>
            </a:r>
            <a:endParaRPr sz="45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58770" algn="l"/>
                <a:tab pos="4504690" algn="l"/>
              </a:tabLst>
            </a:pPr>
            <a:r>
              <a:rPr dirty="0" spc="1710"/>
              <a:t>RC</a:t>
            </a:r>
            <a:r>
              <a:rPr dirty="0" spc="1205"/>
              <a:t>V</a:t>
            </a:r>
            <a:r>
              <a:rPr dirty="0"/>
              <a:t>	</a:t>
            </a:r>
            <a:r>
              <a:rPr dirty="0" spc="1040"/>
              <a:t>I</a:t>
            </a:r>
            <a:r>
              <a:rPr dirty="0" spc="535"/>
              <a:t>N</a:t>
            </a:r>
            <a:r>
              <a:rPr dirty="0"/>
              <a:t>	</a:t>
            </a:r>
            <a:r>
              <a:rPr dirty="0" spc="1450"/>
              <a:t>ARLINGTO</a:t>
            </a:r>
            <a:r>
              <a:rPr dirty="0" spc="944"/>
              <a:t>N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17259300" cy="10287000"/>
            <a:chOff x="0" y="0"/>
            <a:chExt cx="17259300" cy="10287000"/>
          </a:xfrm>
        </p:grpSpPr>
        <p:sp>
          <p:nvSpPr>
            <p:cNvPr id="4" name="object 4" descr=""/>
            <p:cNvSpPr/>
            <p:nvPr/>
          </p:nvSpPr>
          <p:spPr>
            <a:xfrm>
              <a:off x="0" y="11"/>
              <a:ext cx="17259300" cy="10287000"/>
            </a:xfrm>
            <a:custGeom>
              <a:avLst/>
              <a:gdLst/>
              <a:ahLst/>
              <a:cxnLst/>
              <a:rect l="l" t="t" r="r" b="b"/>
              <a:pathLst>
                <a:path w="17259300" h="10287000">
                  <a:moveTo>
                    <a:pt x="17259288" y="9784969"/>
                  </a:moveTo>
                  <a:lnTo>
                    <a:pt x="2647937" y="9784969"/>
                  </a:lnTo>
                  <a:lnTo>
                    <a:pt x="2647937" y="0"/>
                  </a:lnTo>
                  <a:lnTo>
                    <a:pt x="0" y="0"/>
                  </a:lnTo>
                  <a:lnTo>
                    <a:pt x="0" y="10286987"/>
                  </a:lnTo>
                  <a:lnTo>
                    <a:pt x="2647937" y="10286987"/>
                  </a:lnTo>
                  <a:lnTo>
                    <a:pt x="2647937" y="9851644"/>
                  </a:lnTo>
                  <a:lnTo>
                    <a:pt x="17259288" y="9851644"/>
                  </a:lnTo>
                  <a:lnTo>
                    <a:pt x="17259288" y="9784969"/>
                  </a:lnTo>
                  <a:close/>
                </a:path>
              </a:pathLst>
            </a:custGeom>
            <a:solidFill>
              <a:srgbClr val="7C076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3655" y="8655025"/>
              <a:ext cx="1781174" cy="1419224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4541" y="2700268"/>
              <a:ext cx="9896474" cy="65627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Tate Fall</dc:creator>
  <cp:keywords>DAFdeeA2j_k,BAE3yqcvkPY</cp:keywords>
  <dc:title>Ranked Choice Voting Presentation</dc:title>
  <dcterms:created xsi:type="dcterms:W3CDTF">2023-04-17T12:10:00Z</dcterms:created>
  <dcterms:modified xsi:type="dcterms:W3CDTF">2023-04-17T12:10:00Z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2023-04-17T00:00:00Z</vt:filetime>
  </property>
  <property fmtid="{D5CDD505-2E9C-101B-9397-08002B2CF9AE}" pid="3" name="Creator">
    <vt:lpwstr>Canva</vt:lpwstr>
  </property>
  <property fmtid="{D5CDD505-2E9C-101B-9397-08002B2CF9AE}" pid="4" name="Producer">
    <vt:lpwstr>Canva</vt:lpwstr>
  </property>
  <property fmtid="{D5CDD505-2E9C-101B-9397-08002B2CF9AE}" pid="5" name="LastSaved">
    <vt:filetime>2023-04-17T00:00:00Z</vt:filetime>
  </property>
</Properties>
</file>